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7" r:id="rId1"/>
  </p:sldMasterIdLst>
  <p:notesMasterIdLst>
    <p:notesMasterId r:id="rId32"/>
  </p:notesMasterIdLst>
  <p:sldIdLst>
    <p:sldId id="352" r:id="rId2"/>
    <p:sldId id="314" r:id="rId3"/>
    <p:sldId id="259" r:id="rId4"/>
    <p:sldId id="267" r:id="rId5"/>
    <p:sldId id="353" r:id="rId6"/>
    <p:sldId id="368" r:id="rId7"/>
    <p:sldId id="377" r:id="rId8"/>
    <p:sldId id="354" r:id="rId9"/>
    <p:sldId id="355" r:id="rId10"/>
    <p:sldId id="304" r:id="rId11"/>
    <p:sldId id="356" r:id="rId12"/>
    <p:sldId id="379" r:id="rId13"/>
    <p:sldId id="367" r:id="rId14"/>
    <p:sldId id="358" r:id="rId15"/>
    <p:sldId id="359" r:id="rId16"/>
    <p:sldId id="361" r:id="rId17"/>
    <p:sldId id="302" r:id="rId18"/>
    <p:sldId id="360" r:id="rId19"/>
    <p:sldId id="378" r:id="rId20"/>
    <p:sldId id="273" r:id="rId21"/>
    <p:sldId id="374" r:id="rId22"/>
    <p:sldId id="375" r:id="rId23"/>
    <p:sldId id="376" r:id="rId24"/>
    <p:sldId id="369" r:id="rId25"/>
    <p:sldId id="370" r:id="rId26"/>
    <p:sldId id="371" r:id="rId27"/>
    <p:sldId id="372" r:id="rId28"/>
    <p:sldId id="373" r:id="rId29"/>
    <p:sldId id="256" r:id="rId30"/>
    <p:sldId id="303" r:id="rId31"/>
  </p:sldIdLst>
  <p:sldSz cx="9144000" cy="5143500" type="screen16x9"/>
  <p:notesSz cx="6858000" cy="9144000"/>
  <p:embeddedFontLst>
    <p:embeddedFont>
      <p:font typeface="Poppins" panose="020B0604020202020204" charset="0"/>
      <p:regular r:id="rId33"/>
      <p:bold r:id="rId34"/>
      <p:italic r:id="rId35"/>
      <p:boldItalic r:id="rId36"/>
    </p:embeddedFont>
    <p:embeddedFont>
      <p:font typeface="Poppins SemiBold" panose="020B0604020202020204" charset="0"/>
      <p:regular r:id="rId37"/>
      <p:bold r:id="rId38"/>
      <p:italic r:id="rId39"/>
      <p:boldItalic r:id="rId40"/>
    </p:embeddedFont>
    <p:embeddedFont>
      <p:font typeface="Consolas" panose="020B0609020204030204" pitchFamily="49" charset="0"/>
      <p:regular r:id="rId41"/>
      <p:bold r:id="rId42"/>
      <p:italic r:id="rId43"/>
      <p:boldItalic r:id="rId44"/>
    </p:embeddedFont>
    <p:embeddedFont>
      <p:font typeface="Poppins ExtraBold" panose="020B0604020202020204" charset="0"/>
      <p:bold r:id="rId45"/>
      <p:boldItalic r:id="rId46"/>
    </p:embeddedFont>
    <p:embeddedFont>
      <p:font typeface="Livvic" panose="020B0604020202020204" charset="0"/>
      <p:regular r:id="rId47"/>
      <p:bold r:id="rId48"/>
      <p:italic r:id="rId49"/>
      <p:boldItalic r:id="rId50"/>
    </p:embeddedFont>
    <p:embeddedFont>
      <p:font typeface="Poppins Light" panose="020B0604020202020204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66">
          <p15:clr>
            <a:srgbClr val="9AA0A6"/>
          </p15:clr>
        </p15:guide>
        <p15:guide id="2" pos="455">
          <p15:clr>
            <a:srgbClr val="9AA0A6"/>
          </p15:clr>
        </p15:guide>
        <p15:guide id="3" pos="5305">
          <p15:clr>
            <a:srgbClr val="9AA0A6"/>
          </p15:clr>
        </p15:guide>
        <p15:guide id="4" orient="horz" pos="17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AC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25CC61-1C86-4BF7-8DCC-A21B79A8D4B5}">
  <a:tblStyle styleId="{3A25CC61-1C86-4BF7-8DCC-A21B79A8D4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orient="horz" pos="466"/>
        <p:guide pos="455"/>
        <p:guide pos="5305"/>
        <p:guide orient="horz" pos="1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font" Target="fonts/font21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8" name="Google Shape;13558;ga5475f15f3_2_4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9" name="Google Shape;13559;ga5475f15f3_2_4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5561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5" name="Google Shape;114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6" name="Google Shape;114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3" name="Google Shape;22773;gbfd77e2179_0_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74" name="Google Shape;22774;gbfd77e2179_0_8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03" name="Google Shape;24203;g9f4e9fce8d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04" name="Google Shape;24204;g9f4e9fce8d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4" name="Google Shape;11494;gbfa63c2aac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5" name="Google Shape;11495;gbfa63c2aac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4" name="Google Shape;13294;ga5475f15f3_2_4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5" name="Google Shape;13295;ga5475f15f3_2_4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4" name="Google Shape;13294;ga5475f15f3_2_4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5" name="Google Shape;13295;ga5475f15f3_2_4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6141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8" name="Google Shape;22778;g9ee0db1fe8_5_1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79" name="Google Shape;22779;g9ee0db1fe8_5_1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4" name="Google Shape;13294;ga5475f15f3_2_4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5" name="Google Shape;13295;ga5475f15f3_2_4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0648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7" name="Google Shape;21977;gbfa63c2aac_0_1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78" name="Google Shape;21978;gbfa63c2aac_0_1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9285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7" name="Google Shape;21977;gbfa63c2aac_0_1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78" name="Google Shape;21978;gbfa63c2aac_0_1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531844" y="-140930"/>
            <a:ext cx="1685899" cy="982051"/>
          </a:xfrm>
          <a:custGeom>
            <a:avLst/>
            <a:gdLst/>
            <a:ahLst/>
            <a:cxnLst/>
            <a:rect l="l" t="t" r="r" b="b"/>
            <a:pathLst>
              <a:path w="40306" h="23480" extrusionOk="0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027125" y="-1061650"/>
            <a:ext cx="2075899" cy="1797680"/>
          </a:xfrm>
          <a:custGeom>
            <a:avLst/>
            <a:gdLst/>
            <a:ahLst/>
            <a:cxnLst/>
            <a:rect l="l" t="t" r="r" b="b"/>
            <a:pathLst>
              <a:path w="49630" h="42981" extrusionOk="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2" name="Google Shape;12;p2"/>
            <p:cNvSpPr/>
            <p:nvPr/>
          </p:nvSpPr>
          <p:spPr>
            <a:xfrm>
              <a:off x="71324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0541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757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97400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36755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89175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108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8190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407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623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5840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5056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>
            <a:off x="8240751" y="532575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278216" y="96961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8528581" y="1695921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134532" y="135012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29" name="Google Shape;29;p2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2"/>
          <p:cNvSpPr/>
          <p:nvPr/>
        </p:nvSpPr>
        <p:spPr>
          <a:xfrm>
            <a:off x="7873200" y="243452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8272456" y="2400472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8176927" y="2738255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6" name="Google Shape;66;p2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49" name="Google Shape;249;p2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7" name="Google Shape;987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2"/>
          <p:cNvSpPr/>
          <p:nvPr/>
        </p:nvSpPr>
        <p:spPr>
          <a:xfrm>
            <a:off x="4370697" y="41777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2"/>
          <p:cNvSpPr/>
          <p:nvPr/>
        </p:nvSpPr>
        <p:spPr>
          <a:xfrm>
            <a:off x="3631386" y="4527363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1" name="Google Shape;1001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2" name="Google Shape;1002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6" name="Google Shape;1736;p2"/>
          <p:cNvSpPr/>
          <p:nvPr/>
        </p:nvSpPr>
        <p:spPr>
          <a:xfrm>
            <a:off x="134148" y="432458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7" name="Google Shape;1737;p2"/>
          <p:cNvSpPr/>
          <p:nvPr/>
        </p:nvSpPr>
        <p:spPr>
          <a:xfrm>
            <a:off x="0" y="41908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2"/>
          <p:cNvSpPr/>
          <p:nvPr/>
        </p:nvSpPr>
        <p:spPr>
          <a:xfrm>
            <a:off x="652062" y="4589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-244675" y="145318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78022" y="22303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1" name="Google Shape;1741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2" name="Google Shape;1742;p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6" name="Google Shape;1746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7" name="Google Shape;1747;p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3" name="Google Shape;1783;p2"/>
          <p:cNvSpPr/>
          <p:nvPr/>
        </p:nvSpPr>
        <p:spPr>
          <a:xfrm>
            <a:off x="531775" y="-48955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2"/>
          <p:cNvSpPr/>
          <p:nvPr/>
        </p:nvSpPr>
        <p:spPr>
          <a:xfrm>
            <a:off x="796150" y="-50686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5" name="Google Shape;1785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6" name="Google Shape;1786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0" name="Google Shape;2520;p2"/>
          <p:cNvSpPr/>
          <p:nvPr/>
        </p:nvSpPr>
        <p:spPr>
          <a:xfrm>
            <a:off x="2492561" y="-1061662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2521;p2"/>
          <p:cNvSpPr/>
          <p:nvPr/>
        </p:nvSpPr>
        <p:spPr>
          <a:xfrm>
            <a:off x="3796563" y="28563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2"/>
          <p:cNvSpPr/>
          <p:nvPr/>
        </p:nvSpPr>
        <p:spPr>
          <a:xfrm>
            <a:off x="5221247" y="2238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3" name="Google Shape;2523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4" name="Google Shape;2524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6" name="Google Shape;2536;p2"/>
          <p:cNvSpPr/>
          <p:nvPr/>
        </p:nvSpPr>
        <p:spPr>
          <a:xfrm>
            <a:off x="8421482" y="476669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2"/>
          <p:cNvSpPr txBox="1">
            <a:spLocks noGrp="1"/>
          </p:cNvSpPr>
          <p:nvPr>
            <p:ph type="ctrTitle"/>
          </p:nvPr>
        </p:nvSpPr>
        <p:spPr>
          <a:xfrm>
            <a:off x="2743201" y="1500680"/>
            <a:ext cx="3657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 b="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538" name="Google Shape;2538;p2"/>
          <p:cNvSpPr txBox="1">
            <a:spLocks noGrp="1"/>
          </p:cNvSpPr>
          <p:nvPr>
            <p:ph type="subTitle" idx="1"/>
          </p:nvPr>
        </p:nvSpPr>
        <p:spPr>
          <a:xfrm>
            <a:off x="1700775" y="3152292"/>
            <a:ext cx="5742900" cy="6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CUSTOM_23">
    <p:spTree>
      <p:nvGrpSpPr>
        <p:cNvPr id="1" name="Shape 9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6" name="Google Shape;9606;p48"/>
          <p:cNvSpPr/>
          <p:nvPr/>
        </p:nvSpPr>
        <p:spPr>
          <a:xfrm>
            <a:off x="1782525" y="0"/>
            <a:ext cx="5579100" cy="39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7" name="Google Shape;9607;p48"/>
          <p:cNvSpPr txBox="1">
            <a:spLocks noGrp="1"/>
          </p:cNvSpPr>
          <p:nvPr>
            <p:ph type="title"/>
          </p:nvPr>
        </p:nvSpPr>
        <p:spPr>
          <a:xfrm>
            <a:off x="2172975" y="1441575"/>
            <a:ext cx="4798200" cy="21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Poppins SemiBold"/>
              <a:buNone/>
              <a:defRPr sz="60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9608" name="Google Shape;9608;p48"/>
          <p:cNvGrpSpPr/>
          <p:nvPr/>
        </p:nvGrpSpPr>
        <p:grpSpPr>
          <a:xfrm rot="5400000">
            <a:off x="311651" y="3454951"/>
            <a:ext cx="1136960" cy="1115243"/>
            <a:chOff x="5930025" y="3771375"/>
            <a:chExt cx="668800" cy="656025"/>
          </a:xfrm>
        </p:grpSpPr>
        <p:sp>
          <p:nvSpPr>
            <p:cNvPr id="9609" name="Google Shape;9609;p48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48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48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48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48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48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48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48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48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48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48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48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48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48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48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48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48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48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48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48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48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48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48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48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48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48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48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48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48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48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48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48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48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48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48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48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48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48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48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48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48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48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48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48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48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48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48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48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48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48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48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48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48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48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48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48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48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48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48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48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48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48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48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48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48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48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48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48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48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48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48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48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48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48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48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48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48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48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48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48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48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48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48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48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48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48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48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48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48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48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48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48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48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48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48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48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48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48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48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48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48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48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48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48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48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48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48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48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48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48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48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48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48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48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48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48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48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48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48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48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48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48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48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48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48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48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48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48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48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48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48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48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48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48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48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48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48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48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48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48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48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48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48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48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48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48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48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48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48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48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48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48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48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48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48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48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48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48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48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48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48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48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48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48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48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48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48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48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48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48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48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48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48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48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48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48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48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48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48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48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48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48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48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48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48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48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48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48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48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48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48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48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48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48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48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48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48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48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48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48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48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48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48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48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48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48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48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48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48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48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48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48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48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48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48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48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48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48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48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48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48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48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48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48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48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48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48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48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48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48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48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48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48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48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48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48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48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48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48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48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48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48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48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48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48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48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48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48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48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48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48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48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48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48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48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48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48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48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48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48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48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48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48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48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48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48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48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48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48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48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48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48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48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48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48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48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48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48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48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48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48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48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48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48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48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48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48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48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48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48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48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48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48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48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48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48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48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48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48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48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48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48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48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48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48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48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48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48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48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48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48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48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48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48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48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48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48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48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48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48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48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48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48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48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48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48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48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48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48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48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48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48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48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48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48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48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48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48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48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48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48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48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48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48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48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48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48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48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48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48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48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48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48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48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48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48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48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48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48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48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48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48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48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48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48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48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48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48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48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48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48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48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48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48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48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48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48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48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48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48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48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48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48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48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48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48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48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48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48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48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48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48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48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48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48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48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48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48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48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48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48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48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48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48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48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48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48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48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48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48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48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48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48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48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48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48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48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48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48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48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48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48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48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48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48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48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48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48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48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48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48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48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48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48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48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48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48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48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48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48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48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48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48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48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48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48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48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48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48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48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48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48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48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48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48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48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48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48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48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48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48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48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48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48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48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48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48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48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48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48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48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48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48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48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48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48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48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48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48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48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48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48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48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48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48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48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48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48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48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48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48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48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48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48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48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48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48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48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48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48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48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48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48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48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48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48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48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48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48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48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48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48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48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48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48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48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48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48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48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48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48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48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48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48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48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48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48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48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48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48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48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48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48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48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48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48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48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48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48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48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48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48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48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48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48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48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48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48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48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48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48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48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48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48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48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48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48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48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48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48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48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48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48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48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48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48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48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48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48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48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48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48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48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48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48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48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48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48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48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48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48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48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48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48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48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48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48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48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48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48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48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48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48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48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48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48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48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48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48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48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48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48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48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48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48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48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48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48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48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48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48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48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48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48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48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48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48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48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48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48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48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48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48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48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48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48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48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48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48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48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48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48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48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48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48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48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48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48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48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48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48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48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48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48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48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48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48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48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48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48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48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48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48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48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48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48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48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48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48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48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48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48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48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48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48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48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48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48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48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48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48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48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48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48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48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48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48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48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48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48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48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48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48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48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48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48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48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48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48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48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48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48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48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48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48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48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48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48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48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48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48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48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48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48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48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48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48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48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48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48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48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48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48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48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48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48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48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48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48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48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48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48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48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48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48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48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48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48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48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48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48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48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48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48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48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48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48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46" name="Google Shape;10346;p48"/>
          <p:cNvSpPr/>
          <p:nvPr/>
        </p:nvSpPr>
        <p:spPr>
          <a:xfrm rot="5400000">
            <a:off x="-1592507" y="1301717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7" name="Google Shape;10347;p48"/>
          <p:cNvSpPr/>
          <p:nvPr/>
        </p:nvSpPr>
        <p:spPr>
          <a:xfrm rot="5400000">
            <a:off x="-610068" y="562448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8" name="Google Shape;10348;p48"/>
          <p:cNvSpPr/>
          <p:nvPr/>
        </p:nvSpPr>
        <p:spPr>
          <a:xfrm flipH="1">
            <a:off x="8644553" y="3546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9" name="Google Shape;10349;p48"/>
          <p:cNvSpPr/>
          <p:nvPr/>
        </p:nvSpPr>
        <p:spPr>
          <a:xfrm flipH="1">
            <a:off x="7976006" y="3412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0" name="Google Shape;10350;p48"/>
          <p:cNvSpPr/>
          <p:nvPr/>
        </p:nvSpPr>
        <p:spPr>
          <a:xfrm flipH="1">
            <a:off x="7323944" y="3810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1" name="Google Shape;10351;p48"/>
          <p:cNvSpPr/>
          <p:nvPr/>
        </p:nvSpPr>
        <p:spPr>
          <a:xfrm flipH="1">
            <a:off x="8572785" y="674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2" name="Google Shape;10352;p48"/>
          <p:cNvSpPr/>
          <p:nvPr/>
        </p:nvSpPr>
        <p:spPr>
          <a:xfrm flipH="1">
            <a:off x="8268879" y="1451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3" name="Google Shape;10353;p48"/>
          <p:cNvGrpSpPr/>
          <p:nvPr/>
        </p:nvGrpSpPr>
        <p:grpSpPr>
          <a:xfrm flipH="1">
            <a:off x="7568646" y="2219231"/>
            <a:ext cx="1019815" cy="944312"/>
            <a:chOff x="2113525" y="2880575"/>
            <a:chExt cx="609500" cy="564375"/>
          </a:xfrm>
        </p:grpSpPr>
        <p:sp>
          <p:nvSpPr>
            <p:cNvPr id="10354" name="Google Shape;10354;p48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48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48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48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8" name="Google Shape;10358;p48"/>
          <p:cNvGrpSpPr/>
          <p:nvPr/>
        </p:nvGrpSpPr>
        <p:grpSpPr>
          <a:xfrm flipH="1">
            <a:off x="8692175" y="1058192"/>
            <a:ext cx="349968" cy="2052568"/>
            <a:chOff x="1037125" y="2236325"/>
            <a:chExt cx="149100" cy="874475"/>
          </a:xfrm>
        </p:grpSpPr>
        <p:sp>
          <p:nvSpPr>
            <p:cNvPr id="10359" name="Google Shape;10359;p48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48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48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48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48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48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48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48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48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48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48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48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48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48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48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48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48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48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48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48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48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48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48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48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48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48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48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48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48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48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48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48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48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48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48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48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78762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>
            <a:spLocks noGrp="1"/>
          </p:cNvSpPr>
          <p:nvPr>
            <p:ph type="body" idx="1"/>
          </p:nvPr>
        </p:nvSpPr>
        <p:spPr>
          <a:xfrm>
            <a:off x="722375" y="1084525"/>
            <a:ext cx="7699200" cy="3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●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●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292100">
              <a:spcBef>
                <a:spcPts val="1600"/>
              </a:spcBef>
              <a:spcAft>
                <a:spcPts val="160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2545" name="Google Shape;2545;p4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" name="Google Shape;2555;p6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1" name="Google Shape;3571;p8"/>
          <p:cNvSpPr txBox="1">
            <a:spLocks noGrp="1"/>
          </p:cNvSpPr>
          <p:nvPr>
            <p:ph type="title"/>
          </p:nvPr>
        </p:nvSpPr>
        <p:spPr>
          <a:xfrm>
            <a:off x="858325" y="1441575"/>
            <a:ext cx="7427400" cy="21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20">
    <p:spTree>
      <p:nvGrpSpPr>
        <p:cNvPr id="1" name="Shape 3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2" name="Google Shape;3602;p14"/>
          <p:cNvSpPr txBox="1">
            <a:spLocks noGrp="1"/>
          </p:cNvSpPr>
          <p:nvPr>
            <p:ph type="title" hasCustomPrompt="1"/>
          </p:nvPr>
        </p:nvSpPr>
        <p:spPr>
          <a:xfrm>
            <a:off x="3365300" y="903890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03" name="Google Shape;3603;p14"/>
          <p:cNvSpPr txBox="1">
            <a:spLocks noGrp="1"/>
          </p:cNvSpPr>
          <p:nvPr>
            <p:ph type="title" idx="2" hasCustomPrompt="1"/>
          </p:nvPr>
        </p:nvSpPr>
        <p:spPr>
          <a:xfrm>
            <a:off x="3365300" y="1931365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04" name="Google Shape;3604;p14"/>
          <p:cNvSpPr txBox="1">
            <a:spLocks noGrp="1"/>
          </p:cNvSpPr>
          <p:nvPr>
            <p:ph type="title" idx="3" hasCustomPrompt="1"/>
          </p:nvPr>
        </p:nvSpPr>
        <p:spPr>
          <a:xfrm>
            <a:off x="3365300" y="2958840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05" name="Google Shape;3605;p14"/>
          <p:cNvSpPr txBox="1">
            <a:spLocks noGrp="1"/>
          </p:cNvSpPr>
          <p:nvPr>
            <p:ph type="title" idx="4"/>
          </p:nvPr>
        </p:nvSpPr>
        <p:spPr>
          <a:xfrm>
            <a:off x="4907350" y="572655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06" name="Google Shape;3606;p14"/>
          <p:cNvSpPr txBox="1">
            <a:spLocks noGrp="1"/>
          </p:cNvSpPr>
          <p:nvPr>
            <p:ph type="subTitle" idx="1"/>
          </p:nvPr>
        </p:nvSpPr>
        <p:spPr>
          <a:xfrm>
            <a:off x="4907575" y="934991"/>
            <a:ext cx="24138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7" name="Google Shape;3607;p14"/>
          <p:cNvSpPr txBox="1">
            <a:spLocks noGrp="1"/>
          </p:cNvSpPr>
          <p:nvPr>
            <p:ph type="title" idx="5"/>
          </p:nvPr>
        </p:nvSpPr>
        <p:spPr>
          <a:xfrm>
            <a:off x="4907350" y="1612055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08" name="Google Shape;3608;p14"/>
          <p:cNvSpPr txBox="1">
            <a:spLocks noGrp="1"/>
          </p:cNvSpPr>
          <p:nvPr>
            <p:ph type="subTitle" idx="6"/>
          </p:nvPr>
        </p:nvSpPr>
        <p:spPr>
          <a:xfrm>
            <a:off x="4907575" y="1974391"/>
            <a:ext cx="24138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9" name="Google Shape;3609;p14"/>
          <p:cNvSpPr txBox="1">
            <a:spLocks noGrp="1"/>
          </p:cNvSpPr>
          <p:nvPr>
            <p:ph type="title" idx="7"/>
          </p:nvPr>
        </p:nvSpPr>
        <p:spPr>
          <a:xfrm>
            <a:off x="4907350" y="2639530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10" name="Google Shape;3610;p14"/>
          <p:cNvSpPr txBox="1">
            <a:spLocks noGrp="1"/>
          </p:cNvSpPr>
          <p:nvPr>
            <p:ph type="subTitle" idx="8"/>
          </p:nvPr>
        </p:nvSpPr>
        <p:spPr>
          <a:xfrm>
            <a:off x="4907575" y="3001865"/>
            <a:ext cx="24138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1" name="Google Shape;3611;p14"/>
          <p:cNvSpPr txBox="1">
            <a:spLocks noGrp="1"/>
          </p:cNvSpPr>
          <p:nvPr>
            <p:ph type="title" idx="9" hasCustomPrompt="1"/>
          </p:nvPr>
        </p:nvSpPr>
        <p:spPr>
          <a:xfrm>
            <a:off x="3365300" y="3986315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612" name="Google Shape;3612;p14"/>
          <p:cNvSpPr txBox="1">
            <a:spLocks noGrp="1"/>
          </p:cNvSpPr>
          <p:nvPr>
            <p:ph type="title" idx="13"/>
          </p:nvPr>
        </p:nvSpPr>
        <p:spPr>
          <a:xfrm>
            <a:off x="4907350" y="3667005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13" name="Google Shape;3613;p14"/>
          <p:cNvSpPr txBox="1">
            <a:spLocks noGrp="1"/>
          </p:cNvSpPr>
          <p:nvPr>
            <p:ph type="subTitle" idx="14"/>
          </p:nvPr>
        </p:nvSpPr>
        <p:spPr>
          <a:xfrm>
            <a:off x="4907575" y="4029340"/>
            <a:ext cx="24138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7">
    <p:bg>
      <p:bgPr>
        <a:solidFill>
          <a:schemeClr val="accent2"/>
        </a:solidFill>
        <a:effectLst/>
      </p:bgPr>
    </p:bg>
    <p:spTree>
      <p:nvGrpSpPr>
        <p:cNvPr id="1" name="Shape 3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9" name="Google Shape;3629;p16"/>
          <p:cNvGrpSpPr/>
          <p:nvPr/>
        </p:nvGrpSpPr>
        <p:grpSpPr>
          <a:xfrm>
            <a:off x="6131096" y="203413"/>
            <a:ext cx="2758943" cy="2769257"/>
            <a:chOff x="6131096" y="203413"/>
            <a:chExt cx="2758943" cy="2769257"/>
          </a:xfrm>
        </p:grpSpPr>
        <p:grpSp>
          <p:nvGrpSpPr>
            <p:cNvPr id="3630" name="Google Shape;3630;p16"/>
            <p:cNvGrpSpPr/>
            <p:nvPr/>
          </p:nvGrpSpPr>
          <p:grpSpPr>
            <a:xfrm rot="-5400000">
              <a:off x="7688772" y="1771402"/>
              <a:ext cx="349968" cy="2052568"/>
              <a:chOff x="1037125" y="2236325"/>
              <a:chExt cx="149100" cy="874475"/>
            </a:xfrm>
          </p:grpSpPr>
          <p:sp>
            <p:nvSpPr>
              <p:cNvPr id="3631" name="Google Shape;3631;p16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16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16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16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16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16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16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16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16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16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16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16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16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16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16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16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16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16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16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16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16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16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16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16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16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16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16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16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16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16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16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16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16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16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16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16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7" name="Google Shape;3667;p16"/>
            <p:cNvSpPr/>
            <p:nvPr/>
          </p:nvSpPr>
          <p:spPr>
            <a:xfrm>
              <a:off x="6131096" y="203413"/>
              <a:ext cx="954308" cy="836766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6"/>
            <p:cNvSpPr/>
            <p:nvPr/>
          </p:nvSpPr>
          <p:spPr>
            <a:xfrm>
              <a:off x="7863098" y="1189373"/>
              <a:ext cx="722148" cy="633202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69" name="Google Shape;3669;p16"/>
            <p:cNvGrpSpPr/>
            <p:nvPr/>
          </p:nvGrpSpPr>
          <p:grpSpPr>
            <a:xfrm rot="-5400000">
              <a:off x="7511547" y="394216"/>
              <a:ext cx="1019815" cy="944312"/>
              <a:chOff x="2113525" y="2880575"/>
              <a:chExt cx="609500" cy="564375"/>
            </a:xfrm>
          </p:grpSpPr>
          <p:sp>
            <p:nvSpPr>
              <p:cNvPr id="3670" name="Google Shape;3670;p16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2236" extrusionOk="0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16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6058" h="6058" extrusionOk="0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16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22575" h="22575" extrusionOk="0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16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7" extrusionOk="0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674" name="Google Shape;3674;p16"/>
          <p:cNvSpPr/>
          <p:nvPr/>
        </p:nvSpPr>
        <p:spPr>
          <a:xfrm>
            <a:off x="0" y="3244025"/>
            <a:ext cx="9154500" cy="189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5" name="Google Shape;3675;p16"/>
          <p:cNvSpPr txBox="1">
            <a:spLocks noGrp="1"/>
          </p:cNvSpPr>
          <p:nvPr>
            <p:ph type="subTitle" idx="1"/>
          </p:nvPr>
        </p:nvSpPr>
        <p:spPr>
          <a:xfrm>
            <a:off x="722375" y="3653481"/>
            <a:ext cx="560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3300"/>
              <a:buFont typeface="Poppins Light"/>
              <a:buNone/>
              <a:defRPr sz="3300">
                <a:solidFill>
                  <a:schemeClr val="accent3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76" name="Google Shape;3676;p16"/>
          <p:cNvSpPr txBox="1">
            <a:spLocks noGrp="1"/>
          </p:cNvSpPr>
          <p:nvPr>
            <p:ph type="subTitle" idx="2"/>
          </p:nvPr>
        </p:nvSpPr>
        <p:spPr>
          <a:xfrm>
            <a:off x="722375" y="4288575"/>
            <a:ext cx="7699200" cy="31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77" name="Google Shape;3677;p16"/>
          <p:cNvSpPr txBox="1">
            <a:spLocks noGrp="1"/>
          </p:cNvSpPr>
          <p:nvPr>
            <p:ph type="title" hasCustomPrompt="1"/>
          </p:nvPr>
        </p:nvSpPr>
        <p:spPr>
          <a:xfrm>
            <a:off x="4794900" y="2184968"/>
            <a:ext cx="3626700" cy="26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Poppins SemiBold"/>
              <a:buNone/>
              <a:defRPr sz="20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3678" name="Google Shape;3678;p16"/>
          <p:cNvGrpSpPr/>
          <p:nvPr/>
        </p:nvGrpSpPr>
        <p:grpSpPr>
          <a:xfrm flipH="1">
            <a:off x="-1651195" y="-919943"/>
            <a:ext cx="6389329" cy="4960483"/>
            <a:chOff x="2999375" y="238125"/>
            <a:chExt cx="1240550" cy="963500"/>
          </a:xfrm>
        </p:grpSpPr>
        <p:sp>
          <p:nvSpPr>
            <p:cNvPr id="3679" name="Google Shape;3679;p16"/>
            <p:cNvSpPr/>
            <p:nvPr/>
          </p:nvSpPr>
          <p:spPr>
            <a:xfrm>
              <a:off x="3197150" y="1064800"/>
              <a:ext cx="856125" cy="29700"/>
            </a:xfrm>
            <a:custGeom>
              <a:avLst/>
              <a:gdLst/>
              <a:ahLst/>
              <a:cxnLst/>
              <a:rect l="l" t="t" r="r" b="b"/>
              <a:pathLst>
                <a:path w="34245" h="1188" extrusionOk="0">
                  <a:moveTo>
                    <a:pt x="34160" y="85"/>
                  </a:moveTo>
                  <a:lnTo>
                    <a:pt x="34160" y="1114"/>
                  </a:lnTo>
                  <a:lnTo>
                    <a:pt x="85" y="1114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1157"/>
                  </a:lnTo>
                  <a:cubicBezTo>
                    <a:pt x="1" y="1178"/>
                    <a:pt x="22" y="1188"/>
                    <a:pt x="43" y="1188"/>
                  </a:cubicBezTo>
                  <a:lnTo>
                    <a:pt x="34202" y="1188"/>
                  </a:lnTo>
                  <a:cubicBezTo>
                    <a:pt x="34223" y="1188"/>
                    <a:pt x="34244" y="1178"/>
                    <a:pt x="34244" y="1157"/>
                  </a:cubicBezTo>
                  <a:lnTo>
                    <a:pt x="34244" y="43"/>
                  </a:lnTo>
                  <a:cubicBezTo>
                    <a:pt x="34244" y="21"/>
                    <a:pt x="34223" y="0"/>
                    <a:pt x="34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6"/>
            <p:cNvSpPr/>
            <p:nvPr/>
          </p:nvSpPr>
          <p:spPr>
            <a:xfrm>
              <a:off x="3812500" y="380100"/>
              <a:ext cx="190400" cy="189725"/>
            </a:xfrm>
            <a:custGeom>
              <a:avLst/>
              <a:gdLst/>
              <a:ahLst/>
              <a:cxnLst/>
              <a:rect l="l" t="t" r="r" b="b"/>
              <a:pathLst>
                <a:path w="7616" h="7589" extrusionOk="0">
                  <a:moveTo>
                    <a:pt x="44" y="1"/>
                  </a:moveTo>
                  <a:cubicBezTo>
                    <a:pt x="33" y="1"/>
                    <a:pt x="23" y="6"/>
                    <a:pt x="12" y="16"/>
                  </a:cubicBezTo>
                  <a:cubicBezTo>
                    <a:pt x="1" y="27"/>
                    <a:pt x="1" y="59"/>
                    <a:pt x="12" y="69"/>
                  </a:cubicBezTo>
                  <a:lnTo>
                    <a:pt x="7542" y="7578"/>
                  </a:lnTo>
                  <a:cubicBezTo>
                    <a:pt x="7552" y="7589"/>
                    <a:pt x="7563" y="7589"/>
                    <a:pt x="7573" y="7589"/>
                  </a:cubicBezTo>
                  <a:cubicBezTo>
                    <a:pt x="7584" y="7589"/>
                    <a:pt x="7594" y="7589"/>
                    <a:pt x="7605" y="7578"/>
                  </a:cubicBezTo>
                  <a:cubicBezTo>
                    <a:pt x="7615" y="7567"/>
                    <a:pt x="7615" y="7535"/>
                    <a:pt x="7605" y="7525"/>
                  </a:cubicBezTo>
                  <a:lnTo>
                    <a:pt x="76" y="16"/>
                  </a:lnTo>
                  <a:cubicBezTo>
                    <a:pt x="65" y="6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6"/>
            <p:cNvSpPr/>
            <p:nvPr/>
          </p:nvSpPr>
          <p:spPr>
            <a:xfrm>
              <a:off x="3812500" y="354300"/>
              <a:ext cx="191725" cy="216850"/>
            </a:xfrm>
            <a:custGeom>
              <a:avLst/>
              <a:gdLst/>
              <a:ahLst/>
              <a:cxnLst/>
              <a:rect l="l" t="t" r="r" b="b"/>
              <a:pathLst>
                <a:path w="7669" h="8674" extrusionOk="0">
                  <a:moveTo>
                    <a:pt x="44" y="1"/>
                  </a:moveTo>
                  <a:cubicBezTo>
                    <a:pt x="33" y="1"/>
                    <a:pt x="23" y="4"/>
                    <a:pt x="12" y="9"/>
                  </a:cubicBezTo>
                  <a:cubicBezTo>
                    <a:pt x="1" y="30"/>
                    <a:pt x="1" y="52"/>
                    <a:pt x="12" y="73"/>
                  </a:cubicBezTo>
                  <a:lnTo>
                    <a:pt x="7584" y="7613"/>
                  </a:lnTo>
                  <a:lnTo>
                    <a:pt x="7584" y="8631"/>
                  </a:lnTo>
                  <a:cubicBezTo>
                    <a:pt x="7584" y="8652"/>
                    <a:pt x="7605" y="8673"/>
                    <a:pt x="7626" y="8673"/>
                  </a:cubicBezTo>
                  <a:cubicBezTo>
                    <a:pt x="7648" y="8673"/>
                    <a:pt x="7669" y="8652"/>
                    <a:pt x="7669" y="8631"/>
                  </a:cubicBezTo>
                  <a:lnTo>
                    <a:pt x="7669" y="7591"/>
                  </a:lnTo>
                  <a:cubicBezTo>
                    <a:pt x="7669" y="7581"/>
                    <a:pt x="7658" y="7570"/>
                    <a:pt x="7658" y="7560"/>
                  </a:cubicBezTo>
                  <a:lnTo>
                    <a:pt x="76" y="9"/>
                  </a:lnTo>
                  <a:cubicBezTo>
                    <a:pt x="65" y="4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6"/>
            <p:cNvSpPr/>
            <p:nvPr/>
          </p:nvSpPr>
          <p:spPr>
            <a:xfrm>
              <a:off x="3605450" y="569275"/>
              <a:ext cx="414425" cy="15125"/>
            </a:xfrm>
            <a:custGeom>
              <a:avLst/>
              <a:gdLst/>
              <a:ahLst/>
              <a:cxnLst/>
              <a:rect l="l" t="t" r="r" b="b"/>
              <a:pathLst>
                <a:path w="16577" h="605" extrusionOk="0">
                  <a:moveTo>
                    <a:pt x="16279" y="74"/>
                  </a:moveTo>
                  <a:cubicBezTo>
                    <a:pt x="16396" y="74"/>
                    <a:pt x="16491" y="170"/>
                    <a:pt x="16491" y="286"/>
                  </a:cubicBezTo>
                  <a:lnTo>
                    <a:pt x="16491" y="307"/>
                  </a:lnTo>
                  <a:cubicBezTo>
                    <a:pt x="16491" y="425"/>
                    <a:pt x="16396" y="520"/>
                    <a:pt x="16279" y="520"/>
                  </a:cubicBezTo>
                  <a:lnTo>
                    <a:pt x="287" y="520"/>
                  </a:lnTo>
                  <a:cubicBezTo>
                    <a:pt x="170" y="520"/>
                    <a:pt x="74" y="425"/>
                    <a:pt x="74" y="307"/>
                  </a:cubicBezTo>
                  <a:lnTo>
                    <a:pt x="74" y="286"/>
                  </a:lnTo>
                  <a:cubicBezTo>
                    <a:pt x="74" y="170"/>
                    <a:pt x="170" y="74"/>
                    <a:pt x="287" y="74"/>
                  </a:cubicBezTo>
                  <a:close/>
                  <a:moveTo>
                    <a:pt x="287" y="0"/>
                  </a:moveTo>
                  <a:cubicBezTo>
                    <a:pt x="128" y="0"/>
                    <a:pt x="1" y="128"/>
                    <a:pt x="1" y="286"/>
                  </a:cubicBezTo>
                  <a:lnTo>
                    <a:pt x="1" y="307"/>
                  </a:lnTo>
                  <a:cubicBezTo>
                    <a:pt x="1" y="467"/>
                    <a:pt x="128" y="604"/>
                    <a:pt x="287" y="604"/>
                  </a:cubicBezTo>
                  <a:lnTo>
                    <a:pt x="16279" y="604"/>
                  </a:lnTo>
                  <a:cubicBezTo>
                    <a:pt x="16439" y="604"/>
                    <a:pt x="16576" y="467"/>
                    <a:pt x="16576" y="307"/>
                  </a:cubicBezTo>
                  <a:lnTo>
                    <a:pt x="16576" y="286"/>
                  </a:lnTo>
                  <a:cubicBezTo>
                    <a:pt x="16576" y="128"/>
                    <a:pt x="16439" y="0"/>
                    <a:pt x="162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6"/>
            <p:cNvSpPr/>
            <p:nvPr/>
          </p:nvSpPr>
          <p:spPr>
            <a:xfrm>
              <a:off x="3812500" y="335025"/>
              <a:ext cx="225150" cy="236125"/>
            </a:xfrm>
            <a:custGeom>
              <a:avLst/>
              <a:gdLst/>
              <a:ahLst/>
              <a:cxnLst/>
              <a:rect l="l" t="t" r="r" b="b"/>
              <a:pathLst>
                <a:path w="9006" h="9445" extrusionOk="0">
                  <a:moveTo>
                    <a:pt x="44" y="1"/>
                  </a:moveTo>
                  <a:cubicBezTo>
                    <a:pt x="33" y="1"/>
                    <a:pt x="23" y="6"/>
                    <a:pt x="12" y="17"/>
                  </a:cubicBezTo>
                  <a:cubicBezTo>
                    <a:pt x="1" y="27"/>
                    <a:pt x="1" y="59"/>
                    <a:pt x="12" y="69"/>
                  </a:cubicBezTo>
                  <a:lnTo>
                    <a:pt x="8930" y="8989"/>
                  </a:lnTo>
                  <a:lnTo>
                    <a:pt x="8930" y="9370"/>
                  </a:lnTo>
                  <a:lnTo>
                    <a:pt x="7626" y="9370"/>
                  </a:lnTo>
                  <a:cubicBezTo>
                    <a:pt x="7605" y="9370"/>
                    <a:pt x="7584" y="9381"/>
                    <a:pt x="7584" y="9402"/>
                  </a:cubicBezTo>
                  <a:cubicBezTo>
                    <a:pt x="7584" y="9434"/>
                    <a:pt x="7605" y="9444"/>
                    <a:pt x="7626" y="9444"/>
                  </a:cubicBezTo>
                  <a:lnTo>
                    <a:pt x="8963" y="9444"/>
                  </a:lnTo>
                  <a:cubicBezTo>
                    <a:pt x="8994" y="9444"/>
                    <a:pt x="9005" y="9434"/>
                    <a:pt x="9005" y="9402"/>
                  </a:cubicBezTo>
                  <a:lnTo>
                    <a:pt x="9005" y="8967"/>
                  </a:lnTo>
                  <a:cubicBezTo>
                    <a:pt x="9005" y="8956"/>
                    <a:pt x="9005" y="8946"/>
                    <a:pt x="8994" y="8935"/>
                  </a:cubicBezTo>
                  <a:lnTo>
                    <a:pt x="76" y="17"/>
                  </a:lnTo>
                  <a:cubicBezTo>
                    <a:pt x="65" y="6"/>
                    <a:pt x="54" y="1"/>
                    <a:pt x="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6"/>
            <p:cNvSpPr/>
            <p:nvPr/>
          </p:nvSpPr>
          <p:spPr>
            <a:xfrm>
              <a:off x="3624275" y="380100"/>
              <a:ext cx="190375" cy="189725"/>
            </a:xfrm>
            <a:custGeom>
              <a:avLst/>
              <a:gdLst/>
              <a:ahLst/>
              <a:cxnLst/>
              <a:rect l="l" t="t" r="r" b="b"/>
              <a:pathLst>
                <a:path w="7615" h="7589" extrusionOk="0">
                  <a:moveTo>
                    <a:pt x="7573" y="1"/>
                  </a:moveTo>
                  <a:cubicBezTo>
                    <a:pt x="7562" y="1"/>
                    <a:pt x="7552" y="6"/>
                    <a:pt x="7541" y="16"/>
                  </a:cubicBezTo>
                  <a:lnTo>
                    <a:pt x="21" y="7525"/>
                  </a:lnTo>
                  <a:cubicBezTo>
                    <a:pt x="0" y="7535"/>
                    <a:pt x="0" y="7567"/>
                    <a:pt x="21" y="7578"/>
                  </a:cubicBezTo>
                  <a:cubicBezTo>
                    <a:pt x="21" y="7589"/>
                    <a:pt x="32" y="7589"/>
                    <a:pt x="43" y="7589"/>
                  </a:cubicBezTo>
                  <a:cubicBezTo>
                    <a:pt x="54" y="7589"/>
                    <a:pt x="64" y="7589"/>
                    <a:pt x="75" y="7578"/>
                  </a:cubicBezTo>
                  <a:lnTo>
                    <a:pt x="7605" y="69"/>
                  </a:lnTo>
                  <a:cubicBezTo>
                    <a:pt x="7615" y="59"/>
                    <a:pt x="7615" y="27"/>
                    <a:pt x="7605" y="16"/>
                  </a:cubicBezTo>
                  <a:cubicBezTo>
                    <a:pt x="7594" y="6"/>
                    <a:pt x="7583" y="1"/>
                    <a:pt x="7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6"/>
            <p:cNvSpPr/>
            <p:nvPr/>
          </p:nvSpPr>
          <p:spPr>
            <a:xfrm>
              <a:off x="3623200" y="354300"/>
              <a:ext cx="191450" cy="216850"/>
            </a:xfrm>
            <a:custGeom>
              <a:avLst/>
              <a:gdLst/>
              <a:ahLst/>
              <a:cxnLst/>
              <a:rect l="l" t="t" r="r" b="b"/>
              <a:pathLst>
                <a:path w="7658" h="8674" extrusionOk="0">
                  <a:moveTo>
                    <a:pt x="7616" y="1"/>
                  </a:moveTo>
                  <a:cubicBezTo>
                    <a:pt x="7605" y="1"/>
                    <a:pt x="7595" y="4"/>
                    <a:pt x="7584" y="9"/>
                  </a:cubicBezTo>
                  <a:lnTo>
                    <a:pt x="12" y="7560"/>
                  </a:lnTo>
                  <a:cubicBezTo>
                    <a:pt x="1" y="7570"/>
                    <a:pt x="1" y="7581"/>
                    <a:pt x="1" y="7591"/>
                  </a:cubicBezTo>
                  <a:lnTo>
                    <a:pt x="1" y="8631"/>
                  </a:lnTo>
                  <a:cubicBezTo>
                    <a:pt x="1" y="8652"/>
                    <a:pt x="12" y="8673"/>
                    <a:pt x="33" y="8673"/>
                  </a:cubicBezTo>
                  <a:cubicBezTo>
                    <a:pt x="64" y="8673"/>
                    <a:pt x="75" y="8652"/>
                    <a:pt x="75" y="8631"/>
                  </a:cubicBezTo>
                  <a:lnTo>
                    <a:pt x="75" y="7613"/>
                  </a:lnTo>
                  <a:lnTo>
                    <a:pt x="7648" y="73"/>
                  </a:lnTo>
                  <a:cubicBezTo>
                    <a:pt x="7658" y="52"/>
                    <a:pt x="7658" y="30"/>
                    <a:pt x="7648" y="9"/>
                  </a:cubicBezTo>
                  <a:cubicBezTo>
                    <a:pt x="7637" y="4"/>
                    <a:pt x="762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6"/>
            <p:cNvSpPr/>
            <p:nvPr/>
          </p:nvSpPr>
          <p:spPr>
            <a:xfrm>
              <a:off x="3589550" y="335025"/>
              <a:ext cx="225100" cy="236125"/>
            </a:xfrm>
            <a:custGeom>
              <a:avLst/>
              <a:gdLst/>
              <a:ahLst/>
              <a:cxnLst/>
              <a:rect l="l" t="t" r="r" b="b"/>
              <a:pathLst>
                <a:path w="9004" h="9445" extrusionOk="0">
                  <a:moveTo>
                    <a:pt x="8962" y="1"/>
                  </a:moveTo>
                  <a:cubicBezTo>
                    <a:pt x="8951" y="1"/>
                    <a:pt x="8941" y="6"/>
                    <a:pt x="8930" y="17"/>
                  </a:cubicBezTo>
                  <a:lnTo>
                    <a:pt x="11" y="8935"/>
                  </a:lnTo>
                  <a:cubicBezTo>
                    <a:pt x="11" y="8946"/>
                    <a:pt x="0" y="8956"/>
                    <a:pt x="0" y="8967"/>
                  </a:cubicBezTo>
                  <a:lnTo>
                    <a:pt x="0" y="9402"/>
                  </a:lnTo>
                  <a:cubicBezTo>
                    <a:pt x="0" y="9434"/>
                    <a:pt x="22" y="9444"/>
                    <a:pt x="43" y="9444"/>
                  </a:cubicBezTo>
                  <a:lnTo>
                    <a:pt x="1379" y="9444"/>
                  </a:lnTo>
                  <a:cubicBezTo>
                    <a:pt x="1410" y="9444"/>
                    <a:pt x="1421" y="9434"/>
                    <a:pt x="1421" y="9402"/>
                  </a:cubicBezTo>
                  <a:cubicBezTo>
                    <a:pt x="1421" y="9381"/>
                    <a:pt x="1410" y="9370"/>
                    <a:pt x="1379" y="9370"/>
                  </a:cubicBezTo>
                  <a:lnTo>
                    <a:pt x="85" y="9370"/>
                  </a:lnTo>
                  <a:lnTo>
                    <a:pt x="85" y="8989"/>
                  </a:lnTo>
                  <a:lnTo>
                    <a:pt x="8994" y="69"/>
                  </a:lnTo>
                  <a:cubicBezTo>
                    <a:pt x="9004" y="59"/>
                    <a:pt x="9004" y="27"/>
                    <a:pt x="8994" y="17"/>
                  </a:cubicBezTo>
                  <a:cubicBezTo>
                    <a:pt x="8983" y="6"/>
                    <a:pt x="8972" y="1"/>
                    <a:pt x="89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6"/>
            <p:cNvSpPr/>
            <p:nvPr/>
          </p:nvSpPr>
          <p:spPr>
            <a:xfrm>
              <a:off x="3658475" y="593675"/>
              <a:ext cx="37925" cy="38725"/>
            </a:xfrm>
            <a:custGeom>
              <a:avLst/>
              <a:gdLst/>
              <a:ahLst/>
              <a:cxnLst/>
              <a:rect l="l" t="t" r="r" b="b"/>
              <a:pathLst>
                <a:path w="1517" h="1549" extrusionOk="0">
                  <a:moveTo>
                    <a:pt x="1432" y="85"/>
                  </a:moveTo>
                  <a:lnTo>
                    <a:pt x="1432" y="1464"/>
                  </a:lnTo>
                  <a:lnTo>
                    <a:pt x="86" y="1464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1506"/>
                  </a:lnTo>
                  <a:cubicBezTo>
                    <a:pt x="1" y="1527"/>
                    <a:pt x="22" y="1548"/>
                    <a:pt x="43" y="1548"/>
                  </a:cubicBezTo>
                  <a:lnTo>
                    <a:pt x="1474" y="1548"/>
                  </a:lnTo>
                  <a:cubicBezTo>
                    <a:pt x="1496" y="1548"/>
                    <a:pt x="1517" y="1527"/>
                    <a:pt x="1517" y="1506"/>
                  </a:cubicBezTo>
                  <a:lnTo>
                    <a:pt x="1517" y="42"/>
                  </a:lnTo>
                  <a:cubicBezTo>
                    <a:pt x="1517" y="21"/>
                    <a:pt x="1496" y="0"/>
                    <a:pt x="1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6"/>
            <p:cNvSpPr/>
            <p:nvPr/>
          </p:nvSpPr>
          <p:spPr>
            <a:xfrm>
              <a:off x="3664325" y="599500"/>
              <a:ext cx="26250" cy="27075"/>
            </a:xfrm>
            <a:custGeom>
              <a:avLst/>
              <a:gdLst/>
              <a:ahLst/>
              <a:cxnLst/>
              <a:rect l="l" t="t" r="r" b="b"/>
              <a:pathLst>
                <a:path w="1050" h="1083" extrusionOk="0">
                  <a:moveTo>
                    <a:pt x="976" y="85"/>
                  </a:moveTo>
                  <a:lnTo>
                    <a:pt x="976" y="997"/>
                  </a:lnTo>
                  <a:lnTo>
                    <a:pt x="85" y="997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1040"/>
                  </a:lnTo>
                  <a:cubicBezTo>
                    <a:pt x="0" y="1061"/>
                    <a:pt x="21" y="1082"/>
                    <a:pt x="42" y="1082"/>
                  </a:cubicBezTo>
                  <a:lnTo>
                    <a:pt x="1007" y="1082"/>
                  </a:lnTo>
                  <a:cubicBezTo>
                    <a:pt x="1039" y="1082"/>
                    <a:pt x="1049" y="1061"/>
                    <a:pt x="1049" y="1040"/>
                  </a:cubicBezTo>
                  <a:lnTo>
                    <a:pt x="1049" y="43"/>
                  </a:lnTo>
                  <a:cubicBezTo>
                    <a:pt x="1049" y="22"/>
                    <a:pt x="1039" y="0"/>
                    <a:pt x="10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6"/>
            <p:cNvSpPr/>
            <p:nvPr/>
          </p:nvSpPr>
          <p:spPr>
            <a:xfrm>
              <a:off x="3676500" y="600550"/>
              <a:ext cx="2150" cy="24950"/>
            </a:xfrm>
            <a:custGeom>
              <a:avLst/>
              <a:gdLst/>
              <a:ahLst/>
              <a:cxnLst/>
              <a:rect l="l" t="t" r="r" b="b"/>
              <a:pathLst>
                <a:path w="86" h="998" extrusionOk="0">
                  <a:moveTo>
                    <a:pt x="1" y="1"/>
                  </a:moveTo>
                  <a:lnTo>
                    <a:pt x="1" y="998"/>
                  </a:lnTo>
                  <a:lnTo>
                    <a:pt x="86" y="998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6"/>
            <p:cNvSpPr/>
            <p:nvPr/>
          </p:nvSpPr>
          <p:spPr>
            <a:xfrm>
              <a:off x="3924925" y="593675"/>
              <a:ext cx="37950" cy="38725"/>
            </a:xfrm>
            <a:custGeom>
              <a:avLst/>
              <a:gdLst/>
              <a:ahLst/>
              <a:cxnLst/>
              <a:rect l="l" t="t" r="r" b="b"/>
              <a:pathLst>
                <a:path w="1518" h="1549" extrusionOk="0">
                  <a:moveTo>
                    <a:pt x="1433" y="85"/>
                  </a:moveTo>
                  <a:lnTo>
                    <a:pt x="1433" y="1464"/>
                  </a:lnTo>
                  <a:lnTo>
                    <a:pt x="85" y="1464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1506"/>
                  </a:lnTo>
                  <a:cubicBezTo>
                    <a:pt x="1" y="1527"/>
                    <a:pt x="22" y="1548"/>
                    <a:pt x="43" y="1548"/>
                  </a:cubicBezTo>
                  <a:lnTo>
                    <a:pt x="1475" y="1548"/>
                  </a:lnTo>
                  <a:cubicBezTo>
                    <a:pt x="1496" y="1548"/>
                    <a:pt x="1517" y="1527"/>
                    <a:pt x="1517" y="1506"/>
                  </a:cubicBezTo>
                  <a:lnTo>
                    <a:pt x="1517" y="42"/>
                  </a:lnTo>
                  <a:cubicBezTo>
                    <a:pt x="1517" y="21"/>
                    <a:pt x="1496" y="0"/>
                    <a:pt x="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6"/>
            <p:cNvSpPr/>
            <p:nvPr/>
          </p:nvSpPr>
          <p:spPr>
            <a:xfrm>
              <a:off x="3930750" y="599500"/>
              <a:ext cx="26300" cy="27075"/>
            </a:xfrm>
            <a:custGeom>
              <a:avLst/>
              <a:gdLst/>
              <a:ahLst/>
              <a:cxnLst/>
              <a:rect l="l" t="t" r="r" b="b"/>
              <a:pathLst>
                <a:path w="1052" h="1083" extrusionOk="0">
                  <a:moveTo>
                    <a:pt x="966" y="85"/>
                  </a:moveTo>
                  <a:lnTo>
                    <a:pt x="966" y="997"/>
                  </a:lnTo>
                  <a:lnTo>
                    <a:pt x="86" y="99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1040"/>
                  </a:lnTo>
                  <a:cubicBezTo>
                    <a:pt x="1" y="1061"/>
                    <a:pt x="22" y="1082"/>
                    <a:pt x="43" y="1082"/>
                  </a:cubicBezTo>
                  <a:lnTo>
                    <a:pt x="1009" y="1082"/>
                  </a:lnTo>
                  <a:cubicBezTo>
                    <a:pt x="1030" y="1082"/>
                    <a:pt x="1051" y="1061"/>
                    <a:pt x="1051" y="1040"/>
                  </a:cubicBezTo>
                  <a:lnTo>
                    <a:pt x="1051" y="43"/>
                  </a:lnTo>
                  <a:cubicBezTo>
                    <a:pt x="1051" y="22"/>
                    <a:pt x="1030" y="0"/>
                    <a:pt x="10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6"/>
            <p:cNvSpPr/>
            <p:nvPr/>
          </p:nvSpPr>
          <p:spPr>
            <a:xfrm>
              <a:off x="3942950" y="600550"/>
              <a:ext cx="1900" cy="24950"/>
            </a:xfrm>
            <a:custGeom>
              <a:avLst/>
              <a:gdLst/>
              <a:ahLst/>
              <a:cxnLst/>
              <a:rect l="l" t="t" r="r" b="b"/>
              <a:pathLst>
                <a:path w="76" h="998" extrusionOk="0">
                  <a:moveTo>
                    <a:pt x="1" y="1"/>
                  </a:moveTo>
                  <a:lnTo>
                    <a:pt x="1" y="998"/>
                  </a:lnTo>
                  <a:lnTo>
                    <a:pt x="75" y="99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6"/>
            <p:cNvSpPr/>
            <p:nvPr/>
          </p:nvSpPr>
          <p:spPr>
            <a:xfrm>
              <a:off x="3765600" y="593675"/>
              <a:ext cx="95200" cy="93875"/>
            </a:xfrm>
            <a:custGeom>
              <a:avLst/>
              <a:gdLst/>
              <a:ahLst/>
              <a:cxnLst/>
              <a:rect l="l" t="t" r="r" b="b"/>
              <a:pathLst>
                <a:path w="3808" h="3755" extrusionOk="0">
                  <a:moveTo>
                    <a:pt x="3722" y="85"/>
                  </a:moveTo>
                  <a:lnTo>
                    <a:pt x="3722" y="3680"/>
                  </a:lnTo>
                  <a:lnTo>
                    <a:pt x="85" y="368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722"/>
                  </a:lnTo>
                  <a:cubicBezTo>
                    <a:pt x="0" y="3743"/>
                    <a:pt x="21" y="3754"/>
                    <a:pt x="43" y="3754"/>
                  </a:cubicBezTo>
                  <a:lnTo>
                    <a:pt x="3765" y="3754"/>
                  </a:lnTo>
                  <a:cubicBezTo>
                    <a:pt x="3786" y="3754"/>
                    <a:pt x="3807" y="3743"/>
                    <a:pt x="3807" y="3722"/>
                  </a:cubicBezTo>
                  <a:lnTo>
                    <a:pt x="3807" y="42"/>
                  </a:lnTo>
                  <a:cubicBezTo>
                    <a:pt x="3807" y="21"/>
                    <a:pt x="3786" y="0"/>
                    <a:pt x="37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6"/>
            <p:cNvSpPr/>
            <p:nvPr/>
          </p:nvSpPr>
          <p:spPr>
            <a:xfrm>
              <a:off x="3771675" y="599750"/>
              <a:ext cx="83025" cy="81950"/>
            </a:xfrm>
            <a:custGeom>
              <a:avLst/>
              <a:gdLst/>
              <a:ahLst/>
              <a:cxnLst/>
              <a:rect l="l" t="t" r="r" b="b"/>
              <a:pathLst>
                <a:path w="3321" h="3278" extrusionOk="0">
                  <a:moveTo>
                    <a:pt x="3236" y="85"/>
                  </a:moveTo>
                  <a:lnTo>
                    <a:pt x="3236" y="3193"/>
                  </a:lnTo>
                  <a:lnTo>
                    <a:pt x="86" y="3193"/>
                  </a:lnTo>
                  <a:lnTo>
                    <a:pt x="86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3236"/>
                  </a:lnTo>
                  <a:cubicBezTo>
                    <a:pt x="1" y="3257"/>
                    <a:pt x="22" y="3278"/>
                    <a:pt x="43" y="3278"/>
                  </a:cubicBezTo>
                  <a:lnTo>
                    <a:pt x="3278" y="3278"/>
                  </a:lnTo>
                  <a:cubicBezTo>
                    <a:pt x="3299" y="3278"/>
                    <a:pt x="3321" y="3257"/>
                    <a:pt x="3321" y="3236"/>
                  </a:cubicBezTo>
                  <a:lnTo>
                    <a:pt x="3321" y="43"/>
                  </a:lnTo>
                  <a:cubicBezTo>
                    <a:pt x="3321" y="22"/>
                    <a:pt x="3299" y="1"/>
                    <a:pt x="32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6"/>
            <p:cNvSpPr/>
            <p:nvPr/>
          </p:nvSpPr>
          <p:spPr>
            <a:xfrm>
              <a:off x="3808275" y="599750"/>
              <a:ext cx="10100" cy="81950"/>
            </a:xfrm>
            <a:custGeom>
              <a:avLst/>
              <a:gdLst/>
              <a:ahLst/>
              <a:cxnLst/>
              <a:rect l="l" t="t" r="r" b="b"/>
              <a:pathLst>
                <a:path w="404" h="3278" extrusionOk="0">
                  <a:moveTo>
                    <a:pt x="318" y="85"/>
                  </a:moveTo>
                  <a:lnTo>
                    <a:pt x="318" y="3193"/>
                  </a:lnTo>
                  <a:lnTo>
                    <a:pt x="75" y="3193"/>
                  </a:lnTo>
                  <a:lnTo>
                    <a:pt x="75" y="85"/>
                  </a:lnTo>
                  <a:close/>
                  <a:moveTo>
                    <a:pt x="32" y="1"/>
                  </a:moveTo>
                  <a:cubicBezTo>
                    <a:pt x="11" y="1"/>
                    <a:pt x="0" y="22"/>
                    <a:pt x="0" y="43"/>
                  </a:cubicBezTo>
                  <a:lnTo>
                    <a:pt x="0" y="3236"/>
                  </a:lnTo>
                  <a:cubicBezTo>
                    <a:pt x="0" y="3257"/>
                    <a:pt x="11" y="3278"/>
                    <a:pt x="32" y="3278"/>
                  </a:cubicBezTo>
                  <a:lnTo>
                    <a:pt x="361" y="3278"/>
                  </a:lnTo>
                  <a:cubicBezTo>
                    <a:pt x="382" y="3278"/>
                    <a:pt x="403" y="3257"/>
                    <a:pt x="403" y="3236"/>
                  </a:cubicBezTo>
                  <a:lnTo>
                    <a:pt x="403" y="43"/>
                  </a:lnTo>
                  <a:cubicBezTo>
                    <a:pt x="403" y="22"/>
                    <a:pt x="382" y="1"/>
                    <a:pt x="3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6"/>
            <p:cNvSpPr/>
            <p:nvPr/>
          </p:nvSpPr>
          <p:spPr>
            <a:xfrm>
              <a:off x="3771675" y="637925"/>
              <a:ext cx="38475" cy="6150"/>
            </a:xfrm>
            <a:custGeom>
              <a:avLst/>
              <a:gdLst/>
              <a:ahLst/>
              <a:cxnLst/>
              <a:rect l="l" t="t" r="r" b="b"/>
              <a:pathLst>
                <a:path w="1539" h="246" extrusionOk="0">
                  <a:moveTo>
                    <a:pt x="1464" y="86"/>
                  </a:moveTo>
                  <a:lnTo>
                    <a:pt x="1464" y="160"/>
                  </a:lnTo>
                  <a:lnTo>
                    <a:pt x="86" y="160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03"/>
                  </a:lnTo>
                  <a:cubicBezTo>
                    <a:pt x="1" y="224"/>
                    <a:pt x="22" y="245"/>
                    <a:pt x="43" y="245"/>
                  </a:cubicBezTo>
                  <a:lnTo>
                    <a:pt x="1496" y="245"/>
                  </a:lnTo>
                  <a:cubicBezTo>
                    <a:pt x="1528" y="245"/>
                    <a:pt x="1539" y="224"/>
                    <a:pt x="1539" y="203"/>
                  </a:cubicBezTo>
                  <a:lnTo>
                    <a:pt x="1539" y="43"/>
                  </a:lnTo>
                  <a:cubicBezTo>
                    <a:pt x="1539" y="22"/>
                    <a:pt x="1528" y="1"/>
                    <a:pt x="1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6"/>
            <p:cNvSpPr/>
            <p:nvPr/>
          </p:nvSpPr>
          <p:spPr>
            <a:xfrm>
              <a:off x="3816225" y="637925"/>
              <a:ext cx="38475" cy="6150"/>
            </a:xfrm>
            <a:custGeom>
              <a:avLst/>
              <a:gdLst/>
              <a:ahLst/>
              <a:cxnLst/>
              <a:rect l="l" t="t" r="r" b="b"/>
              <a:pathLst>
                <a:path w="1539" h="246" extrusionOk="0">
                  <a:moveTo>
                    <a:pt x="1454" y="86"/>
                  </a:moveTo>
                  <a:lnTo>
                    <a:pt x="1454" y="160"/>
                  </a:lnTo>
                  <a:lnTo>
                    <a:pt x="85" y="160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203"/>
                  </a:lnTo>
                  <a:cubicBezTo>
                    <a:pt x="0" y="224"/>
                    <a:pt x="22" y="245"/>
                    <a:pt x="43" y="245"/>
                  </a:cubicBezTo>
                  <a:lnTo>
                    <a:pt x="1496" y="245"/>
                  </a:lnTo>
                  <a:cubicBezTo>
                    <a:pt x="1517" y="245"/>
                    <a:pt x="1539" y="224"/>
                    <a:pt x="1539" y="203"/>
                  </a:cubicBezTo>
                  <a:lnTo>
                    <a:pt x="1539" y="43"/>
                  </a:lnTo>
                  <a:cubicBezTo>
                    <a:pt x="1539" y="22"/>
                    <a:pt x="1517" y="1"/>
                    <a:pt x="1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6"/>
            <p:cNvSpPr/>
            <p:nvPr/>
          </p:nvSpPr>
          <p:spPr>
            <a:xfrm>
              <a:off x="3789175" y="600800"/>
              <a:ext cx="2150" cy="38225"/>
            </a:xfrm>
            <a:custGeom>
              <a:avLst/>
              <a:gdLst/>
              <a:ahLst/>
              <a:cxnLst/>
              <a:rect l="l" t="t" r="r" b="b"/>
              <a:pathLst>
                <a:path w="86" h="1529" extrusionOk="0">
                  <a:moveTo>
                    <a:pt x="1" y="1"/>
                  </a:moveTo>
                  <a:lnTo>
                    <a:pt x="1" y="1528"/>
                  </a:lnTo>
                  <a:lnTo>
                    <a:pt x="85" y="1528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6"/>
            <p:cNvSpPr/>
            <p:nvPr/>
          </p:nvSpPr>
          <p:spPr>
            <a:xfrm>
              <a:off x="3835050" y="600800"/>
              <a:ext cx="2150" cy="38225"/>
            </a:xfrm>
            <a:custGeom>
              <a:avLst/>
              <a:gdLst/>
              <a:ahLst/>
              <a:cxnLst/>
              <a:rect l="l" t="t" r="r" b="b"/>
              <a:pathLst>
                <a:path w="86" h="1529" extrusionOk="0">
                  <a:moveTo>
                    <a:pt x="1" y="1"/>
                  </a:moveTo>
                  <a:lnTo>
                    <a:pt x="1" y="1528"/>
                  </a:lnTo>
                  <a:lnTo>
                    <a:pt x="86" y="1528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6"/>
            <p:cNvSpPr/>
            <p:nvPr/>
          </p:nvSpPr>
          <p:spPr>
            <a:xfrm>
              <a:off x="3745700" y="598150"/>
              <a:ext cx="22050" cy="85675"/>
            </a:xfrm>
            <a:custGeom>
              <a:avLst/>
              <a:gdLst/>
              <a:ahLst/>
              <a:cxnLst/>
              <a:rect l="l" t="t" r="r" b="b"/>
              <a:pathLst>
                <a:path w="882" h="3427" extrusionOk="0">
                  <a:moveTo>
                    <a:pt x="796" y="86"/>
                  </a:moveTo>
                  <a:lnTo>
                    <a:pt x="796" y="3342"/>
                  </a:lnTo>
                  <a:lnTo>
                    <a:pt x="85" y="3342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3384"/>
                  </a:lnTo>
                  <a:cubicBezTo>
                    <a:pt x="0" y="3406"/>
                    <a:pt x="22" y="3427"/>
                    <a:pt x="43" y="3427"/>
                  </a:cubicBezTo>
                  <a:lnTo>
                    <a:pt x="839" y="3427"/>
                  </a:lnTo>
                  <a:cubicBezTo>
                    <a:pt x="860" y="3427"/>
                    <a:pt x="881" y="3406"/>
                    <a:pt x="881" y="3384"/>
                  </a:cubicBezTo>
                  <a:lnTo>
                    <a:pt x="881" y="43"/>
                  </a:lnTo>
                  <a:cubicBezTo>
                    <a:pt x="881" y="22"/>
                    <a:pt x="860" y="1"/>
                    <a:pt x="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6"/>
            <p:cNvSpPr/>
            <p:nvPr/>
          </p:nvSpPr>
          <p:spPr>
            <a:xfrm>
              <a:off x="3749400" y="602150"/>
              <a:ext cx="18350" cy="75050"/>
            </a:xfrm>
            <a:custGeom>
              <a:avLst/>
              <a:gdLst/>
              <a:ahLst/>
              <a:cxnLst/>
              <a:rect l="l" t="t" r="r" b="b"/>
              <a:pathLst>
                <a:path w="734" h="3002" extrusionOk="0">
                  <a:moveTo>
                    <a:pt x="648" y="85"/>
                  </a:moveTo>
                  <a:lnTo>
                    <a:pt x="648" y="2927"/>
                  </a:lnTo>
                  <a:lnTo>
                    <a:pt x="86" y="292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959"/>
                  </a:lnTo>
                  <a:cubicBezTo>
                    <a:pt x="1" y="2991"/>
                    <a:pt x="22" y="3001"/>
                    <a:pt x="43" y="3001"/>
                  </a:cubicBezTo>
                  <a:lnTo>
                    <a:pt x="691" y="3001"/>
                  </a:lnTo>
                  <a:cubicBezTo>
                    <a:pt x="712" y="3001"/>
                    <a:pt x="733" y="2991"/>
                    <a:pt x="733" y="2959"/>
                  </a:cubicBezTo>
                  <a:lnTo>
                    <a:pt x="733" y="43"/>
                  </a:lnTo>
                  <a:cubicBezTo>
                    <a:pt x="733" y="22"/>
                    <a:pt x="712" y="0"/>
                    <a:pt x="6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6"/>
            <p:cNvSpPr/>
            <p:nvPr/>
          </p:nvSpPr>
          <p:spPr>
            <a:xfrm>
              <a:off x="3749400" y="635550"/>
              <a:ext cx="18350" cy="7700"/>
            </a:xfrm>
            <a:custGeom>
              <a:avLst/>
              <a:gdLst/>
              <a:ahLst/>
              <a:cxnLst/>
              <a:rect l="l" t="t" r="r" b="b"/>
              <a:pathLst>
                <a:path w="734" h="308" extrusionOk="0">
                  <a:moveTo>
                    <a:pt x="648" y="74"/>
                  </a:moveTo>
                  <a:lnTo>
                    <a:pt x="648" y="223"/>
                  </a:lnTo>
                  <a:lnTo>
                    <a:pt x="86" y="223"/>
                  </a:lnTo>
                  <a:lnTo>
                    <a:pt x="86" y="74"/>
                  </a:lnTo>
                  <a:close/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lnTo>
                    <a:pt x="1" y="265"/>
                  </a:lnTo>
                  <a:cubicBezTo>
                    <a:pt x="1" y="287"/>
                    <a:pt x="22" y="308"/>
                    <a:pt x="43" y="308"/>
                  </a:cubicBezTo>
                  <a:lnTo>
                    <a:pt x="691" y="308"/>
                  </a:lnTo>
                  <a:cubicBezTo>
                    <a:pt x="712" y="308"/>
                    <a:pt x="733" y="287"/>
                    <a:pt x="733" y="265"/>
                  </a:cubicBezTo>
                  <a:lnTo>
                    <a:pt x="733" y="43"/>
                  </a:lnTo>
                  <a:cubicBezTo>
                    <a:pt x="733" y="11"/>
                    <a:pt x="712" y="1"/>
                    <a:pt x="6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6"/>
            <p:cNvSpPr/>
            <p:nvPr/>
          </p:nvSpPr>
          <p:spPr>
            <a:xfrm>
              <a:off x="3858650" y="598150"/>
              <a:ext cx="22025" cy="85675"/>
            </a:xfrm>
            <a:custGeom>
              <a:avLst/>
              <a:gdLst/>
              <a:ahLst/>
              <a:cxnLst/>
              <a:rect l="l" t="t" r="r" b="b"/>
              <a:pathLst>
                <a:path w="881" h="3427" extrusionOk="0">
                  <a:moveTo>
                    <a:pt x="796" y="86"/>
                  </a:moveTo>
                  <a:lnTo>
                    <a:pt x="796" y="3342"/>
                  </a:lnTo>
                  <a:lnTo>
                    <a:pt x="85" y="3342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3384"/>
                  </a:lnTo>
                  <a:cubicBezTo>
                    <a:pt x="0" y="3406"/>
                    <a:pt x="21" y="3427"/>
                    <a:pt x="43" y="3427"/>
                  </a:cubicBezTo>
                  <a:lnTo>
                    <a:pt x="838" y="3427"/>
                  </a:lnTo>
                  <a:cubicBezTo>
                    <a:pt x="860" y="3427"/>
                    <a:pt x="881" y="3406"/>
                    <a:pt x="881" y="3384"/>
                  </a:cubicBezTo>
                  <a:lnTo>
                    <a:pt x="881" y="43"/>
                  </a:lnTo>
                  <a:cubicBezTo>
                    <a:pt x="881" y="22"/>
                    <a:pt x="860" y="1"/>
                    <a:pt x="8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6"/>
            <p:cNvSpPr/>
            <p:nvPr/>
          </p:nvSpPr>
          <p:spPr>
            <a:xfrm>
              <a:off x="3858650" y="602150"/>
              <a:ext cx="18325" cy="75050"/>
            </a:xfrm>
            <a:custGeom>
              <a:avLst/>
              <a:gdLst/>
              <a:ahLst/>
              <a:cxnLst/>
              <a:rect l="l" t="t" r="r" b="b"/>
              <a:pathLst>
                <a:path w="733" h="3002" extrusionOk="0">
                  <a:moveTo>
                    <a:pt x="648" y="85"/>
                  </a:moveTo>
                  <a:lnTo>
                    <a:pt x="648" y="2927"/>
                  </a:lnTo>
                  <a:lnTo>
                    <a:pt x="85" y="2927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959"/>
                  </a:lnTo>
                  <a:cubicBezTo>
                    <a:pt x="0" y="2991"/>
                    <a:pt x="21" y="3001"/>
                    <a:pt x="43" y="3001"/>
                  </a:cubicBezTo>
                  <a:lnTo>
                    <a:pt x="690" y="3001"/>
                  </a:lnTo>
                  <a:cubicBezTo>
                    <a:pt x="711" y="3001"/>
                    <a:pt x="732" y="2991"/>
                    <a:pt x="732" y="2959"/>
                  </a:cubicBezTo>
                  <a:lnTo>
                    <a:pt x="732" y="43"/>
                  </a:lnTo>
                  <a:cubicBezTo>
                    <a:pt x="732" y="22"/>
                    <a:pt x="711" y="0"/>
                    <a:pt x="6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6"/>
            <p:cNvSpPr/>
            <p:nvPr/>
          </p:nvSpPr>
          <p:spPr>
            <a:xfrm>
              <a:off x="3858650" y="635550"/>
              <a:ext cx="18325" cy="7700"/>
            </a:xfrm>
            <a:custGeom>
              <a:avLst/>
              <a:gdLst/>
              <a:ahLst/>
              <a:cxnLst/>
              <a:rect l="l" t="t" r="r" b="b"/>
              <a:pathLst>
                <a:path w="733" h="308" extrusionOk="0">
                  <a:moveTo>
                    <a:pt x="648" y="74"/>
                  </a:moveTo>
                  <a:lnTo>
                    <a:pt x="648" y="223"/>
                  </a:lnTo>
                  <a:lnTo>
                    <a:pt x="85" y="223"/>
                  </a:lnTo>
                  <a:lnTo>
                    <a:pt x="85" y="74"/>
                  </a:lnTo>
                  <a:close/>
                  <a:moveTo>
                    <a:pt x="43" y="1"/>
                  </a:moveTo>
                  <a:cubicBezTo>
                    <a:pt x="21" y="1"/>
                    <a:pt x="0" y="11"/>
                    <a:pt x="0" y="43"/>
                  </a:cubicBezTo>
                  <a:lnTo>
                    <a:pt x="0" y="265"/>
                  </a:lnTo>
                  <a:cubicBezTo>
                    <a:pt x="0" y="287"/>
                    <a:pt x="21" y="308"/>
                    <a:pt x="43" y="308"/>
                  </a:cubicBezTo>
                  <a:lnTo>
                    <a:pt x="690" y="308"/>
                  </a:lnTo>
                  <a:cubicBezTo>
                    <a:pt x="711" y="308"/>
                    <a:pt x="732" y="287"/>
                    <a:pt x="732" y="265"/>
                  </a:cubicBezTo>
                  <a:lnTo>
                    <a:pt x="732" y="43"/>
                  </a:lnTo>
                  <a:cubicBezTo>
                    <a:pt x="732" y="11"/>
                    <a:pt x="711" y="1"/>
                    <a:pt x="6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6"/>
            <p:cNvSpPr/>
            <p:nvPr/>
          </p:nvSpPr>
          <p:spPr>
            <a:xfrm>
              <a:off x="3616850" y="582250"/>
              <a:ext cx="10375" cy="113775"/>
            </a:xfrm>
            <a:custGeom>
              <a:avLst/>
              <a:gdLst/>
              <a:ahLst/>
              <a:cxnLst/>
              <a:rect l="l" t="t" r="r" b="b"/>
              <a:pathLst>
                <a:path w="415" h="4551" extrusionOk="0">
                  <a:moveTo>
                    <a:pt x="329" y="85"/>
                  </a:moveTo>
                  <a:lnTo>
                    <a:pt x="329" y="4476"/>
                  </a:lnTo>
                  <a:lnTo>
                    <a:pt x="85" y="4476"/>
                  </a:lnTo>
                  <a:lnTo>
                    <a:pt x="85" y="85"/>
                  </a:lnTo>
                  <a:close/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4508"/>
                  </a:lnTo>
                  <a:cubicBezTo>
                    <a:pt x="0" y="4529"/>
                    <a:pt x="21" y="4551"/>
                    <a:pt x="43" y="4551"/>
                  </a:cubicBezTo>
                  <a:lnTo>
                    <a:pt x="372" y="4551"/>
                  </a:lnTo>
                  <a:cubicBezTo>
                    <a:pt x="393" y="4551"/>
                    <a:pt x="414" y="4529"/>
                    <a:pt x="414" y="4508"/>
                  </a:cubicBezTo>
                  <a:lnTo>
                    <a:pt x="414" y="43"/>
                  </a:lnTo>
                  <a:cubicBezTo>
                    <a:pt x="414" y="22"/>
                    <a:pt x="393" y="1"/>
                    <a:pt x="3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6"/>
            <p:cNvSpPr/>
            <p:nvPr/>
          </p:nvSpPr>
          <p:spPr>
            <a:xfrm>
              <a:off x="3993850" y="582250"/>
              <a:ext cx="10375" cy="113775"/>
            </a:xfrm>
            <a:custGeom>
              <a:avLst/>
              <a:gdLst/>
              <a:ahLst/>
              <a:cxnLst/>
              <a:rect l="l" t="t" r="r" b="b"/>
              <a:pathLst>
                <a:path w="415" h="4551" extrusionOk="0">
                  <a:moveTo>
                    <a:pt x="330" y="85"/>
                  </a:moveTo>
                  <a:lnTo>
                    <a:pt x="330" y="4476"/>
                  </a:lnTo>
                  <a:lnTo>
                    <a:pt x="86" y="4476"/>
                  </a:lnTo>
                  <a:lnTo>
                    <a:pt x="86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508"/>
                  </a:lnTo>
                  <a:cubicBezTo>
                    <a:pt x="1" y="4529"/>
                    <a:pt x="22" y="4551"/>
                    <a:pt x="43" y="4551"/>
                  </a:cubicBezTo>
                  <a:lnTo>
                    <a:pt x="372" y="4551"/>
                  </a:lnTo>
                  <a:cubicBezTo>
                    <a:pt x="394" y="4551"/>
                    <a:pt x="415" y="4529"/>
                    <a:pt x="415" y="4508"/>
                  </a:cubicBezTo>
                  <a:lnTo>
                    <a:pt x="415" y="43"/>
                  </a:lnTo>
                  <a:cubicBezTo>
                    <a:pt x="415" y="22"/>
                    <a:pt x="394" y="1"/>
                    <a:pt x="3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6"/>
            <p:cNvSpPr/>
            <p:nvPr/>
          </p:nvSpPr>
          <p:spPr>
            <a:xfrm>
              <a:off x="3580775" y="694125"/>
              <a:ext cx="495575" cy="24425"/>
            </a:xfrm>
            <a:custGeom>
              <a:avLst/>
              <a:gdLst/>
              <a:ahLst/>
              <a:cxnLst/>
              <a:rect l="l" t="t" r="r" b="b"/>
              <a:pathLst>
                <a:path w="19823" h="977" extrusionOk="0">
                  <a:moveTo>
                    <a:pt x="17839" y="76"/>
                  </a:moveTo>
                  <a:lnTo>
                    <a:pt x="19599" y="892"/>
                  </a:lnTo>
                  <a:lnTo>
                    <a:pt x="107" y="892"/>
                  </a:lnTo>
                  <a:lnTo>
                    <a:pt x="542" y="76"/>
                  </a:lnTo>
                  <a:close/>
                  <a:moveTo>
                    <a:pt x="521" y="1"/>
                  </a:moveTo>
                  <a:cubicBezTo>
                    <a:pt x="510" y="1"/>
                    <a:pt x="489" y="1"/>
                    <a:pt x="489" y="22"/>
                  </a:cubicBezTo>
                  <a:lnTo>
                    <a:pt x="1" y="913"/>
                  </a:lnTo>
                  <a:lnTo>
                    <a:pt x="1" y="955"/>
                  </a:lnTo>
                  <a:cubicBezTo>
                    <a:pt x="12" y="966"/>
                    <a:pt x="22" y="977"/>
                    <a:pt x="43" y="977"/>
                  </a:cubicBezTo>
                  <a:lnTo>
                    <a:pt x="19780" y="977"/>
                  </a:lnTo>
                  <a:cubicBezTo>
                    <a:pt x="19801" y="977"/>
                    <a:pt x="19823" y="966"/>
                    <a:pt x="19823" y="945"/>
                  </a:cubicBezTo>
                  <a:cubicBezTo>
                    <a:pt x="19823" y="924"/>
                    <a:pt x="19811" y="903"/>
                    <a:pt x="19801" y="903"/>
                  </a:cubicBezTo>
                  <a:lnTo>
                    <a:pt x="178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6"/>
            <p:cNvSpPr/>
            <p:nvPr/>
          </p:nvSpPr>
          <p:spPr>
            <a:xfrm>
              <a:off x="3585550" y="722250"/>
              <a:ext cx="468000" cy="7975"/>
            </a:xfrm>
            <a:custGeom>
              <a:avLst/>
              <a:gdLst/>
              <a:ahLst/>
              <a:cxnLst/>
              <a:rect l="l" t="t" r="r" b="b"/>
              <a:pathLst>
                <a:path w="18720" h="319" extrusionOk="0">
                  <a:moveTo>
                    <a:pt x="18645" y="85"/>
                  </a:moveTo>
                  <a:lnTo>
                    <a:pt x="18645" y="233"/>
                  </a:lnTo>
                  <a:lnTo>
                    <a:pt x="75" y="233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2" y="0"/>
                    <a:pt x="1" y="21"/>
                    <a:pt x="1" y="43"/>
                  </a:cubicBezTo>
                  <a:lnTo>
                    <a:pt x="1" y="276"/>
                  </a:lnTo>
                  <a:cubicBezTo>
                    <a:pt x="1" y="297"/>
                    <a:pt x="12" y="318"/>
                    <a:pt x="43" y="318"/>
                  </a:cubicBezTo>
                  <a:lnTo>
                    <a:pt x="18677" y="318"/>
                  </a:lnTo>
                  <a:cubicBezTo>
                    <a:pt x="18708" y="318"/>
                    <a:pt x="18719" y="297"/>
                    <a:pt x="18719" y="276"/>
                  </a:cubicBezTo>
                  <a:lnTo>
                    <a:pt x="18719" y="43"/>
                  </a:lnTo>
                  <a:cubicBezTo>
                    <a:pt x="18719" y="21"/>
                    <a:pt x="18708" y="0"/>
                    <a:pt x="18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6"/>
            <p:cNvSpPr/>
            <p:nvPr/>
          </p:nvSpPr>
          <p:spPr>
            <a:xfrm>
              <a:off x="3915125" y="778725"/>
              <a:ext cx="21775" cy="85400"/>
            </a:xfrm>
            <a:custGeom>
              <a:avLst/>
              <a:gdLst/>
              <a:ahLst/>
              <a:cxnLst/>
              <a:rect l="l" t="t" r="r" b="b"/>
              <a:pathLst>
                <a:path w="871" h="3416" extrusionOk="0">
                  <a:moveTo>
                    <a:pt x="785" y="85"/>
                  </a:moveTo>
                  <a:lnTo>
                    <a:pt x="785" y="3341"/>
                  </a:lnTo>
                  <a:lnTo>
                    <a:pt x="74" y="3341"/>
                  </a:lnTo>
                  <a:lnTo>
                    <a:pt x="74" y="85"/>
                  </a:lnTo>
                  <a:close/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11" y="3415"/>
                    <a:pt x="32" y="3415"/>
                  </a:cubicBezTo>
                  <a:lnTo>
                    <a:pt x="828" y="3415"/>
                  </a:lnTo>
                  <a:cubicBezTo>
                    <a:pt x="849" y="341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2"/>
                    <a:pt x="849" y="0"/>
                    <a:pt x="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6"/>
            <p:cNvSpPr/>
            <p:nvPr/>
          </p:nvSpPr>
          <p:spPr>
            <a:xfrm>
              <a:off x="3915125" y="782425"/>
              <a:ext cx="18050" cy="75325"/>
            </a:xfrm>
            <a:custGeom>
              <a:avLst/>
              <a:gdLst/>
              <a:ahLst/>
              <a:cxnLst/>
              <a:rect l="l" t="t" r="r" b="b"/>
              <a:pathLst>
                <a:path w="722" h="3013" extrusionOk="0">
                  <a:moveTo>
                    <a:pt x="637" y="86"/>
                  </a:moveTo>
                  <a:lnTo>
                    <a:pt x="637" y="2928"/>
                  </a:lnTo>
                  <a:lnTo>
                    <a:pt x="74" y="2928"/>
                  </a:lnTo>
                  <a:lnTo>
                    <a:pt x="74" y="86"/>
                  </a:lnTo>
                  <a:close/>
                  <a:moveTo>
                    <a:pt x="32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2970"/>
                  </a:lnTo>
                  <a:cubicBezTo>
                    <a:pt x="1" y="2992"/>
                    <a:pt x="11" y="3013"/>
                    <a:pt x="32" y="3013"/>
                  </a:cubicBezTo>
                  <a:lnTo>
                    <a:pt x="679" y="3013"/>
                  </a:lnTo>
                  <a:cubicBezTo>
                    <a:pt x="700" y="3013"/>
                    <a:pt x="722" y="2992"/>
                    <a:pt x="722" y="2970"/>
                  </a:cubicBezTo>
                  <a:lnTo>
                    <a:pt x="722" y="43"/>
                  </a:lnTo>
                  <a:cubicBezTo>
                    <a:pt x="722" y="2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6"/>
            <p:cNvSpPr/>
            <p:nvPr/>
          </p:nvSpPr>
          <p:spPr>
            <a:xfrm>
              <a:off x="3915125" y="815850"/>
              <a:ext cx="18050" cy="7700"/>
            </a:xfrm>
            <a:custGeom>
              <a:avLst/>
              <a:gdLst/>
              <a:ahLst/>
              <a:cxnLst/>
              <a:rect l="l" t="t" r="r" b="b"/>
              <a:pathLst>
                <a:path w="722" h="308" extrusionOk="0">
                  <a:moveTo>
                    <a:pt x="637" y="85"/>
                  </a:moveTo>
                  <a:lnTo>
                    <a:pt x="637" y="223"/>
                  </a:lnTo>
                  <a:lnTo>
                    <a:pt x="74" y="223"/>
                  </a:lnTo>
                  <a:lnTo>
                    <a:pt x="74" y="85"/>
                  </a:lnTo>
                  <a:close/>
                  <a:moveTo>
                    <a:pt x="32" y="0"/>
                  </a:moveTo>
                  <a:cubicBezTo>
                    <a:pt x="11" y="0"/>
                    <a:pt x="1" y="21"/>
                    <a:pt x="1" y="43"/>
                  </a:cubicBezTo>
                  <a:lnTo>
                    <a:pt x="1" y="265"/>
                  </a:lnTo>
                  <a:cubicBezTo>
                    <a:pt x="1" y="286"/>
                    <a:pt x="11" y="307"/>
                    <a:pt x="32" y="307"/>
                  </a:cubicBezTo>
                  <a:lnTo>
                    <a:pt x="679" y="307"/>
                  </a:lnTo>
                  <a:cubicBezTo>
                    <a:pt x="700" y="307"/>
                    <a:pt x="722" y="286"/>
                    <a:pt x="722" y="265"/>
                  </a:cubicBezTo>
                  <a:lnTo>
                    <a:pt x="722" y="43"/>
                  </a:lnTo>
                  <a:cubicBezTo>
                    <a:pt x="722" y="21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6"/>
            <p:cNvSpPr/>
            <p:nvPr/>
          </p:nvSpPr>
          <p:spPr>
            <a:xfrm>
              <a:off x="3842725" y="778725"/>
              <a:ext cx="21775" cy="85400"/>
            </a:xfrm>
            <a:custGeom>
              <a:avLst/>
              <a:gdLst/>
              <a:ahLst/>
              <a:cxnLst/>
              <a:rect l="l" t="t" r="r" b="b"/>
              <a:pathLst>
                <a:path w="871" h="3416" extrusionOk="0">
                  <a:moveTo>
                    <a:pt x="797" y="85"/>
                  </a:moveTo>
                  <a:lnTo>
                    <a:pt x="797" y="3341"/>
                  </a:lnTo>
                  <a:lnTo>
                    <a:pt x="86" y="3341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22" y="3415"/>
                    <a:pt x="43" y="3415"/>
                  </a:cubicBezTo>
                  <a:lnTo>
                    <a:pt x="828" y="3415"/>
                  </a:lnTo>
                  <a:cubicBezTo>
                    <a:pt x="860" y="3415"/>
                    <a:pt x="871" y="3404"/>
                    <a:pt x="871" y="3383"/>
                  </a:cubicBezTo>
                  <a:lnTo>
                    <a:pt x="871" y="43"/>
                  </a:lnTo>
                  <a:cubicBezTo>
                    <a:pt x="871" y="22"/>
                    <a:pt x="860" y="0"/>
                    <a:pt x="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6"/>
            <p:cNvSpPr/>
            <p:nvPr/>
          </p:nvSpPr>
          <p:spPr>
            <a:xfrm>
              <a:off x="3846450" y="782425"/>
              <a:ext cx="18050" cy="75325"/>
            </a:xfrm>
            <a:custGeom>
              <a:avLst/>
              <a:gdLst/>
              <a:ahLst/>
              <a:cxnLst/>
              <a:rect l="l" t="t" r="r" b="b"/>
              <a:pathLst>
                <a:path w="722" h="3013" extrusionOk="0">
                  <a:moveTo>
                    <a:pt x="648" y="86"/>
                  </a:moveTo>
                  <a:lnTo>
                    <a:pt x="648" y="2928"/>
                  </a:lnTo>
                  <a:lnTo>
                    <a:pt x="85" y="2928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2970"/>
                  </a:lnTo>
                  <a:cubicBezTo>
                    <a:pt x="0" y="2992"/>
                    <a:pt x="22" y="3013"/>
                    <a:pt x="43" y="3013"/>
                  </a:cubicBezTo>
                  <a:lnTo>
                    <a:pt x="679" y="3013"/>
                  </a:lnTo>
                  <a:cubicBezTo>
                    <a:pt x="711" y="3013"/>
                    <a:pt x="722" y="2992"/>
                    <a:pt x="722" y="2970"/>
                  </a:cubicBezTo>
                  <a:lnTo>
                    <a:pt x="722" y="43"/>
                  </a:lnTo>
                  <a:cubicBezTo>
                    <a:pt x="722" y="22"/>
                    <a:pt x="711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6"/>
            <p:cNvSpPr/>
            <p:nvPr/>
          </p:nvSpPr>
          <p:spPr>
            <a:xfrm>
              <a:off x="3846450" y="815850"/>
              <a:ext cx="18050" cy="7700"/>
            </a:xfrm>
            <a:custGeom>
              <a:avLst/>
              <a:gdLst/>
              <a:ahLst/>
              <a:cxnLst/>
              <a:rect l="l" t="t" r="r" b="b"/>
              <a:pathLst>
                <a:path w="722" h="308" extrusionOk="0">
                  <a:moveTo>
                    <a:pt x="648" y="85"/>
                  </a:moveTo>
                  <a:lnTo>
                    <a:pt x="648" y="223"/>
                  </a:lnTo>
                  <a:lnTo>
                    <a:pt x="85" y="223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0" y="21"/>
                    <a:pt x="0" y="43"/>
                  </a:cubicBezTo>
                  <a:lnTo>
                    <a:pt x="0" y="265"/>
                  </a:lnTo>
                  <a:cubicBezTo>
                    <a:pt x="0" y="286"/>
                    <a:pt x="22" y="307"/>
                    <a:pt x="43" y="307"/>
                  </a:cubicBezTo>
                  <a:lnTo>
                    <a:pt x="679" y="307"/>
                  </a:lnTo>
                  <a:cubicBezTo>
                    <a:pt x="711" y="307"/>
                    <a:pt x="722" y="286"/>
                    <a:pt x="722" y="265"/>
                  </a:cubicBezTo>
                  <a:lnTo>
                    <a:pt x="722" y="43"/>
                  </a:lnTo>
                  <a:cubicBezTo>
                    <a:pt x="722" y="21"/>
                    <a:pt x="711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6"/>
            <p:cNvSpPr/>
            <p:nvPr/>
          </p:nvSpPr>
          <p:spPr>
            <a:xfrm>
              <a:off x="3862625" y="773675"/>
              <a:ext cx="54375" cy="95475"/>
            </a:xfrm>
            <a:custGeom>
              <a:avLst/>
              <a:gdLst/>
              <a:ahLst/>
              <a:cxnLst/>
              <a:rect l="l" t="t" r="r" b="b"/>
              <a:pathLst>
                <a:path w="2175" h="3819" extrusionOk="0">
                  <a:moveTo>
                    <a:pt x="2101" y="85"/>
                  </a:moveTo>
                  <a:lnTo>
                    <a:pt x="2101" y="3745"/>
                  </a:lnTo>
                  <a:lnTo>
                    <a:pt x="75" y="3745"/>
                  </a:lnTo>
                  <a:lnTo>
                    <a:pt x="75" y="85"/>
                  </a:lnTo>
                  <a:close/>
                  <a:moveTo>
                    <a:pt x="32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3776"/>
                  </a:lnTo>
                  <a:cubicBezTo>
                    <a:pt x="1" y="3808"/>
                    <a:pt x="11" y="3818"/>
                    <a:pt x="32" y="3818"/>
                  </a:cubicBezTo>
                  <a:lnTo>
                    <a:pt x="2132" y="3818"/>
                  </a:lnTo>
                  <a:cubicBezTo>
                    <a:pt x="2164" y="3818"/>
                    <a:pt x="2174" y="3808"/>
                    <a:pt x="2174" y="3776"/>
                  </a:cubicBezTo>
                  <a:lnTo>
                    <a:pt x="2174" y="43"/>
                  </a:lnTo>
                  <a:cubicBezTo>
                    <a:pt x="2174" y="22"/>
                    <a:pt x="2164" y="1"/>
                    <a:pt x="2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16"/>
            <p:cNvSpPr/>
            <p:nvPr/>
          </p:nvSpPr>
          <p:spPr>
            <a:xfrm>
              <a:off x="3868475" y="778725"/>
              <a:ext cx="42700" cy="85400"/>
            </a:xfrm>
            <a:custGeom>
              <a:avLst/>
              <a:gdLst/>
              <a:ahLst/>
              <a:cxnLst/>
              <a:rect l="l" t="t" r="r" b="b"/>
              <a:pathLst>
                <a:path w="1708" h="3416" extrusionOk="0">
                  <a:moveTo>
                    <a:pt x="1622" y="85"/>
                  </a:moveTo>
                  <a:lnTo>
                    <a:pt x="1622" y="3341"/>
                  </a:lnTo>
                  <a:lnTo>
                    <a:pt x="85" y="3341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21" y="3415"/>
                    <a:pt x="42" y="3415"/>
                  </a:cubicBezTo>
                  <a:lnTo>
                    <a:pt x="1665" y="3415"/>
                  </a:lnTo>
                  <a:cubicBezTo>
                    <a:pt x="1686" y="3415"/>
                    <a:pt x="1707" y="3404"/>
                    <a:pt x="1707" y="3383"/>
                  </a:cubicBezTo>
                  <a:lnTo>
                    <a:pt x="1707" y="43"/>
                  </a:lnTo>
                  <a:cubicBezTo>
                    <a:pt x="1707" y="22"/>
                    <a:pt x="1686" y="0"/>
                    <a:pt x="16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16"/>
            <p:cNvSpPr/>
            <p:nvPr/>
          </p:nvSpPr>
          <p:spPr>
            <a:xfrm>
              <a:off x="3868475" y="818750"/>
              <a:ext cx="42700" cy="6925"/>
            </a:xfrm>
            <a:custGeom>
              <a:avLst/>
              <a:gdLst/>
              <a:ahLst/>
              <a:cxnLst/>
              <a:rect l="l" t="t" r="r" b="b"/>
              <a:pathLst>
                <a:path w="1708" h="277" extrusionOk="0">
                  <a:moveTo>
                    <a:pt x="1622" y="85"/>
                  </a:moveTo>
                  <a:lnTo>
                    <a:pt x="1622" y="202"/>
                  </a:lnTo>
                  <a:lnTo>
                    <a:pt x="85" y="202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34"/>
                  </a:lnTo>
                  <a:cubicBezTo>
                    <a:pt x="0" y="266"/>
                    <a:pt x="21" y="276"/>
                    <a:pt x="42" y="276"/>
                  </a:cubicBezTo>
                  <a:lnTo>
                    <a:pt x="1665" y="276"/>
                  </a:lnTo>
                  <a:cubicBezTo>
                    <a:pt x="1686" y="276"/>
                    <a:pt x="1707" y="266"/>
                    <a:pt x="1707" y="234"/>
                  </a:cubicBezTo>
                  <a:lnTo>
                    <a:pt x="1707" y="43"/>
                  </a:lnTo>
                  <a:cubicBezTo>
                    <a:pt x="1707" y="22"/>
                    <a:pt x="1686" y="0"/>
                    <a:pt x="16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16"/>
            <p:cNvSpPr/>
            <p:nvPr/>
          </p:nvSpPr>
          <p:spPr>
            <a:xfrm>
              <a:off x="3888875" y="779775"/>
              <a:ext cx="1875" cy="40050"/>
            </a:xfrm>
            <a:custGeom>
              <a:avLst/>
              <a:gdLst/>
              <a:ahLst/>
              <a:cxnLst/>
              <a:rect l="l" t="t" r="r" b="b"/>
              <a:pathLst>
                <a:path w="75" h="1602" extrusionOk="0">
                  <a:moveTo>
                    <a:pt x="0" y="1"/>
                  </a:moveTo>
                  <a:lnTo>
                    <a:pt x="0" y="1602"/>
                  </a:lnTo>
                  <a:lnTo>
                    <a:pt x="75" y="1602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16"/>
            <p:cNvSpPr/>
            <p:nvPr/>
          </p:nvSpPr>
          <p:spPr>
            <a:xfrm>
              <a:off x="3519800" y="780325"/>
              <a:ext cx="21775" cy="85650"/>
            </a:xfrm>
            <a:custGeom>
              <a:avLst/>
              <a:gdLst/>
              <a:ahLst/>
              <a:cxnLst/>
              <a:rect l="l" t="t" r="r" b="b"/>
              <a:pathLst>
                <a:path w="871" h="3426" extrusionOk="0">
                  <a:moveTo>
                    <a:pt x="786" y="85"/>
                  </a:moveTo>
                  <a:lnTo>
                    <a:pt x="786" y="3340"/>
                  </a:lnTo>
                  <a:lnTo>
                    <a:pt x="86" y="3340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22" y="3425"/>
                    <a:pt x="43" y="3425"/>
                  </a:cubicBezTo>
                  <a:lnTo>
                    <a:pt x="828" y="3425"/>
                  </a:lnTo>
                  <a:cubicBezTo>
                    <a:pt x="84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49" y="0"/>
                    <a:pt x="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16"/>
            <p:cNvSpPr/>
            <p:nvPr/>
          </p:nvSpPr>
          <p:spPr>
            <a:xfrm>
              <a:off x="3519800" y="784275"/>
              <a:ext cx="18050" cy="75075"/>
            </a:xfrm>
            <a:custGeom>
              <a:avLst/>
              <a:gdLst/>
              <a:ahLst/>
              <a:cxnLst/>
              <a:rect l="l" t="t" r="r" b="b"/>
              <a:pathLst>
                <a:path w="722" h="3003" extrusionOk="0">
                  <a:moveTo>
                    <a:pt x="637" y="86"/>
                  </a:moveTo>
                  <a:lnTo>
                    <a:pt x="637" y="2928"/>
                  </a:lnTo>
                  <a:lnTo>
                    <a:pt x="86" y="2928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960"/>
                  </a:lnTo>
                  <a:cubicBezTo>
                    <a:pt x="1" y="2991"/>
                    <a:pt x="22" y="3002"/>
                    <a:pt x="43" y="3002"/>
                  </a:cubicBezTo>
                  <a:lnTo>
                    <a:pt x="679" y="3002"/>
                  </a:lnTo>
                  <a:cubicBezTo>
                    <a:pt x="701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01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16"/>
            <p:cNvSpPr/>
            <p:nvPr/>
          </p:nvSpPr>
          <p:spPr>
            <a:xfrm>
              <a:off x="3519800" y="817700"/>
              <a:ext cx="18050" cy="7725"/>
            </a:xfrm>
            <a:custGeom>
              <a:avLst/>
              <a:gdLst/>
              <a:ahLst/>
              <a:cxnLst/>
              <a:rect l="l" t="t" r="r" b="b"/>
              <a:pathLst>
                <a:path w="722" h="309" extrusionOk="0">
                  <a:moveTo>
                    <a:pt x="637" y="75"/>
                  </a:moveTo>
                  <a:lnTo>
                    <a:pt x="637" y="223"/>
                  </a:lnTo>
                  <a:lnTo>
                    <a:pt x="86" y="223"/>
                  </a:lnTo>
                  <a:lnTo>
                    <a:pt x="86" y="75"/>
                  </a:lnTo>
                  <a:close/>
                  <a:moveTo>
                    <a:pt x="43" y="0"/>
                  </a:moveTo>
                  <a:cubicBezTo>
                    <a:pt x="22" y="0"/>
                    <a:pt x="1" y="11"/>
                    <a:pt x="1" y="42"/>
                  </a:cubicBezTo>
                  <a:lnTo>
                    <a:pt x="1" y="266"/>
                  </a:lnTo>
                  <a:cubicBezTo>
                    <a:pt x="1" y="287"/>
                    <a:pt x="22" y="308"/>
                    <a:pt x="43" y="308"/>
                  </a:cubicBezTo>
                  <a:lnTo>
                    <a:pt x="679" y="308"/>
                  </a:lnTo>
                  <a:cubicBezTo>
                    <a:pt x="701" y="308"/>
                    <a:pt x="722" y="287"/>
                    <a:pt x="722" y="266"/>
                  </a:cubicBezTo>
                  <a:lnTo>
                    <a:pt x="722" y="42"/>
                  </a:lnTo>
                  <a:cubicBezTo>
                    <a:pt x="722" y="11"/>
                    <a:pt x="701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6"/>
            <p:cNvSpPr/>
            <p:nvPr/>
          </p:nvSpPr>
          <p:spPr>
            <a:xfrm>
              <a:off x="3447700" y="780325"/>
              <a:ext cx="21750" cy="85650"/>
            </a:xfrm>
            <a:custGeom>
              <a:avLst/>
              <a:gdLst/>
              <a:ahLst/>
              <a:cxnLst/>
              <a:rect l="l" t="t" r="r" b="b"/>
              <a:pathLst>
                <a:path w="870" h="3426" extrusionOk="0">
                  <a:moveTo>
                    <a:pt x="785" y="85"/>
                  </a:moveTo>
                  <a:lnTo>
                    <a:pt x="785" y="3340"/>
                  </a:lnTo>
                  <a:lnTo>
                    <a:pt x="75" y="3340"/>
                  </a:lnTo>
                  <a:lnTo>
                    <a:pt x="75" y="85"/>
                  </a:lnTo>
                  <a:close/>
                  <a:moveTo>
                    <a:pt x="32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11" y="3425"/>
                    <a:pt x="32" y="3425"/>
                  </a:cubicBezTo>
                  <a:lnTo>
                    <a:pt x="827" y="3425"/>
                  </a:lnTo>
                  <a:cubicBezTo>
                    <a:pt x="84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49" y="0"/>
                    <a:pt x="8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6"/>
            <p:cNvSpPr/>
            <p:nvPr/>
          </p:nvSpPr>
          <p:spPr>
            <a:xfrm>
              <a:off x="3451400" y="784275"/>
              <a:ext cx="18050" cy="75075"/>
            </a:xfrm>
            <a:custGeom>
              <a:avLst/>
              <a:gdLst/>
              <a:ahLst/>
              <a:cxnLst/>
              <a:rect l="l" t="t" r="r" b="b"/>
              <a:pathLst>
                <a:path w="722" h="3003" extrusionOk="0">
                  <a:moveTo>
                    <a:pt x="637" y="86"/>
                  </a:moveTo>
                  <a:lnTo>
                    <a:pt x="637" y="2928"/>
                  </a:lnTo>
                  <a:lnTo>
                    <a:pt x="75" y="2928"/>
                  </a:lnTo>
                  <a:lnTo>
                    <a:pt x="75" y="86"/>
                  </a:lnTo>
                  <a:close/>
                  <a:moveTo>
                    <a:pt x="33" y="1"/>
                  </a:moveTo>
                  <a:cubicBezTo>
                    <a:pt x="12" y="1"/>
                    <a:pt x="1" y="22"/>
                    <a:pt x="1" y="43"/>
                  </a:cubicBezTo>
                  <a:lnTo>
                    <a:pt x="1" y="2960"/>
                  </a:lnTo>
                  <a:cubicBezTo>
                    <a:pt x="1" y="2991"/>
                    <a:pt x="12" y="3002"/>
                    <a:pt x="33" y="3002"/>
                  </a:cubicBezTo>
                  <a:lnTo>
                    <a:pt x="679" y="3002"/>
                  </a:lnTo>
                  <a:cubicBezTo>
                    <a:pt x="701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01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6"/>
            <p:cNvSpPr/>
            <p:nvPr/>
          </p:nvSpPr>
          <p:spPr>
            <a:xfrm>
              <a:off x="3451400" y="817700"/>
              <a:ext cx="18050" cy="7725"/>
            </a:xfrm>
            <a:custGeom>
              <a:avLst/>
              <a:gdLst/>
              <a:ahLst/>
              <a:cxnLst/>
              <a:rect l="l" t="t" r="r" b="b"/>
              <a:pathLst>
                <a:path w="722" h="309" extrusionOk="0">
                  <a:moveTo>
                    <a:pt x="637" y="75"/>
                  </a:moveTo>
                  <a:lnTo>
                    <a:pt x="637" y="223"/>
                  </a:lnTo>
                  <a:lnTo>
                    <a:pt x="75" y="223"/>
                  </a:lnTo>
                  <a:lnTo>
                    <a:pt x="75" y="75"/>
                  </a:lnTo>
                  <a:close/>
                  <a:moveTo>
                    <a:pt x="33" y="0"/>
                  </a:moveTo>
                  <a:cubicBezTo>
                    <a:pt x="12" y="0"/>
                    <a:pt x="1" y="11"/>
                    <a:pt x="1" y="42"/>
                  </a:cubicBezTo>
                  <a:lnTo>
                    <a:pt x="1" y="266"/>
                  </a:lnTo>
                  <a:cubicBezTo>
                    <a:pt x="1" y="287"/>
                    <a:pt x="12" y="308"/>
                    <a:pt x="33" y="308"/>
                  </a:cubicBezTo>
                  <a:lnTo>
                    <a:pt x="679" y="308"/>
                  </a:lnTo>
                  <a:cubicBezTo>
                    <a:pt x="701" y="308"/>
                    <a:pt x="722" y="287"/>
                    <a:pt x="722" y="266"/>
                  </a:cubicBezTo>
                  <a:lnTo>
                    <a:pt x="722" y="42"/>
                  </a:lnTo>
                  <a:cubicBezTo>
                    <a:pt x="722" y="11"/>
                    <a:pt x="701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6"/>
            <p:cNvSpPr/>
            <p:nvPr/>
          </p:nvSpPr>
          <p:spPr>
            <a:xfrm>
              <a:off x="3467300" y="775275"/>
              <a:ext cx="54650" cy="95750"/>
            </a:xfrm>
            <a:custGeom>
              <a:avLst/>
              <a:gdLst/>
              <a:ahLst/>
              <a:cxnLst/>
              <a:rect l="l" t="t" r="r" b="b"/>
              <a:pathLst>
                <a:path w="2186" h="3830" extrusionOk="0">
                  <a:moveTo>
                    <a:pt x="2101" y="85"/>
                  </a:moveTo>
                  <a:lnTo>
                    <a:pt x="2101" y="3744"/>
                  </a:lnTo>
                  <a:lnTo>
                    <a:pt x="86" y="3744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787"/>
                  </a:lnTo>
                  <a:cubicBezTo>
                    <a:pt x="1" y="3808"/>
                    <a:pt x="22" y="3829"/>
                    <a:pt x="43" y="3829"/>
                  </a:cubicBezTo>
                  <a:lnTo>
                    <a:pt x="2143" y="3829"/>
                  </a:lnTo>
                  <a:cubicBezTo>
                    <a:pt x="2164" y="3829"/>
                    <a:pt x="2186" y="3808"/>
                    <a:pt x="2186" y="3787"/>
                  </a:cubicBezTo>
                  <a:lnTo>
                    <a:pt x="2186" y="43"/>
                  </a:lnTo>
                  <a:cubicBezTo>
                    <a:pt x="2186" y="21"/>
                    <a:pt x="2164" y="0"/>
                    <a:pt x="2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6"/>
            <p:cNvSpPr/>
            <p:nvPr/>
          </p:nvSpPr>
          <p:spPr>
            <a:xfrm>
              <a:off x="3473150" y="780325"/>
              <a:ext cx="42725" cy="85650"/>
            </a:xfrm>
            <a:custGeom>
              <a:avLst/>
              <a:gdLst/>
              <a:ahLst/>
              <a:cxnLst/>
              <a:rect l="l" t="t" r="r" b="b"/>
              <a:pathLst>
                <a:path w="1709" h="3426" extrusionOk="0">
                  <a:moveTo>
                    <a:pt x="1633" y="85"/>
                  </a:moveTo>
                  <a:lnTo>
                    <a:pt x="1633" y="3340"/>
                  </a:lnTo>
                  <a:lnTo>
                    <a:pt x="85" y="334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21" y="3425"/>
                    <a:pt x="43" y="3425"/>
                  </a:cubicBezTo>
                  <a:lnTo>
                    <a:pt x="1666" y="3425"/>
                  </a:lnTo>
                  <a:cubicBezTo>
                    <a:pt x="1687" y="3425"/>
                    <a:pt x="1708" y="3404"/>
                    <a:pt x="1708" y="3383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6"/>
            <p:cNvSpPr/>
            <p:nvPr/>
          </p:nvSpPr>
          <p:spPr>
            <a:xfrm>
              <a:off x="3473150" y="820350"/>
              <a:ext cx="42725" cy="7175"/>
            </a:xfrm>
            <a:custGeom>
              <a:avLst/>
              <a:gdLst/>
              <a:ahLst/>
              <a:cxnLst/>
              <a:rect l="l" t="t" r="r" b="b"/>
              <a:pathLst>
                <a:path w="1709" h="287" extrusionOk="0">
                  <a:moveTo>
                    <a:pt x="1633" y="85"/>
                  </a:moveTo>
                  <a:lnTo>
                    <a:pt x="1633" y="202"/>
                  </a:lnTo>
                  <a:lnTo>
                    <a:pt x="85" y="202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1" y="0"/>
                    <a:pt x="0" y="21"/>
                    <a:pt x="0" y="43"/>
                  </a:cubicBezTo>
                  <a:lnTo>
                    <a:pt x="0" y="244"/>
                  </a:lnTo>
                  <a:cubicBezTo>
                    <a:pt x="0" y="266"/>
                    <a:pt x="21" y="287"/>
                    <a:pt x="43" y="287"/>
                  </a:cubicBezTo>
                  <a:lnTo>
                    <a:pt x="1666" y="287"/>
                  </a:lnTo>
                  <a:cubicBezTo>
                    <a:pt x="1687" y="287"/>
                    <a:pt x="1708" y="266"/>
                    <a:pt x="1708" y="244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6"/>
            <p:cNvSpPr/>
            <p:nvPr/>
          </p:nvSpPr>
          <p:spPr>
            <a:xfrm>
              <a:off x="3493575" y="781375"/>
              <a:ext cx="2150" cy="40050"/>
            </a:xfrm>
            <a:custGeom>
              <a:avLst/>
              <a:gdLst/>
              <a:ahLst/>
              <a:cxnLst/>
              <a:rect l="l" t="t" r="r" b="b"/>
              <a:pathLst>
                <a:path w="86" h="1602" extrusionOk="0">
                  <a:moveTo>
                    <a:pt x="0" y="1"/>
                  </a:moveTo>
                  <a:lnTo>
                    <a:pt x="0" y="1602"/>
                  </a:lnTo>
                  <a:lnTo>
                    <a:pt x="85" y="1602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6"/>
            <p:cNvSpPr/>
            <p:nvPr/>
          </p:nvSpPr>
          <p:spPr>
            <a:xfrm>
              <a:off x="3357025" y="780325"/>
              <a:ext cx="21750" cy="85650"/>
            </a:xfrm>
            <a:custGeom>
              <a:avLst/>
              <a:gdLst/>
              <a:ahLst/>
              <a:cxnLst/>
              <a:rect l="l" t="t" r="r" b="b"/>
              <a:pathLst>
                <a:path w="870" h="3426" extrusionOk="0">
                  <a:moveTo>
                    <a:pt x="785" y="85"/>
                  </a:moveTo>
                  <a:lnTo>
                    <a:pt x="785" y="3340"/>
                  </a:lnTo>
                  <a:lnTo>
                    <a:pt x="75" y="3340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11" y="3425"/>
                    <a:pt x="43" y="3425"/>
                  </a:cubicBezTo>
                  <a:lnTo>
                    <a:pt x="827" y="3425"/>
                  </a:lnTo>
                  <a:cubicBezTo>
                    <a:pt x="84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49" y="0"/>
                    <a:pt x="8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6"/>
            <p:cNvSpPr/>
            <p:nvPr/>
          </p:nvSpPr>
          <p:spPr>
            <a:xfrm>
              <a:off x="3357025" y="784275"/>
              <a:ext cx="18050" cy="75075"/>
            </a:xfrm>
            <a:custGeom>
              <a:avLst/>
              <a:gdLst/>
              <a:ahLst/>
              <a:cxnLst/>
              <a:rect l="l" t="t" r="r" b="b"/>
              <a:pathLst>
                <a:path w="722" h="3003" extrusionOk="0">
                  <a:moveTo>
                    <a:pt x="636" y="86"/>
                  </a:moveTo>
                  <a:lnTo>
                    <a:pt x="636" y="2928"/>
                  </a:lnTo>
                  <a:lnTo>
                    <a:pt x="75" y="2928"/>
                  </a:lnTo>
                  <a:lnTo>
                    <a:pt x="75" y="86"/>
                  </a:lnTo>
                  <a:close/>
                  <a:moveTo>
                    <a:pt x="43" y="1"/>
                  </a:moveTo>
                  <a:cubicBezTo>
                    <a:pt x="11" y="1"/>
                    <a:pt x="0" y="22"/>
                    <a:pt x="0" y="43"/>
                  </a:cubicBezTo>
                  <a:lnTo>
                    <a:pt x="0" y="2960"/>
                  </a:lnTo>
                  <a:cubicBezTo>
                    <a:pt x="0" y="2991"/>
                    <a:pt x="11" y="3002"/>
                    <a:pt x="43" y="3002"/>
                  </a:cubicBezTo>
                  <a:lnTo>
                    <a:pt x="679" y="3002"/>
                  </a:lnTo>
                  <a:cubicBezTo>
                    <a:pt x="700" y="3002"/>
                    <a:pt x="721" y="2991"/>
                    <a:pt x="721" y="2960"/>
                  </a:cubicBezTo>
                  <a:lnTo>
                    <a:pt x="721" y="43"/>
                  </a:lnTo>
                  <a:cubicBezTo>
                    <a:pt x="721" y="2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6"/>
            <p:cNvSpPr/>
            <p:nvPr/>
          </p:nvSpPr>
          <p:spPr>
            <a:xfrm>
              <a:off x="3357025" y="817700"/>
              <a:ext cx="18050" cy="7725"/>
            </a:xfrm>
            <a:custGeom>
              <a:avLst/>
              <a:gdLst/>
              <a:ahLst/>
              <a:cxnLst/>
              <a:rect l="l" t="t" r="r" b="b"/>
              <a:pathLst>
                <a:path w="722" h="309" extrusionOk="0">
                  <a:moveTo>
                    <a:pt x="636" y="75"/>
                  </a:moveTo>
                  <a:lnTo>
                    <a:pt x="636" y="223"/>
                  </a:lnTo>
                  <a:lnTo>
                    <a:pt x="75" y="223"/>
                  </a:lnTo>
                  <a:lnTo>
                    <a:pt x="75" y="75"/>
                  </a:lnTo>
                  <a:close/>
                  <a:moveTo>
                    <a:pt x="43" y="0"/>
                  </a:moveTo>
                  <a:cubicBezTo>
                    <a:pt x="11" y="0"/>
                    <a:pt x="0" y="11"/>
                    <a:pt x="0" y="42"/>
                  </a:cubicBezTo>
                  <a:lnTo>
                    <a:pt x="0" y="266"/>
                  </a:lnTo>
                  <a:cubicBezTo>
                    <a:pt x="0" y="287"/>
                    <a:pt x="11" y="308"/>
                    <a:pt x="43" y="308"/>
                  </a:cubicBezTo>
                  <a:lnTo>
                    <a:pt x="679" y="308"/>
                  </a:lnTo>
                  <a:cubicBezTo>
                    <a:pt x="700" y="308"/>
                    <a:pt x="721" y="287"/>
                    <a:pt x="721" y="266"/>
                  </a:cubicBezTo>
                  <a:lnTo>
                    <a:pt x="721" y="42"/>
                  </a:lnTo>
                  <a:cubicBezTo>
                    <a:pt x="721" y="11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6"/>
            <p:cNvSpPr/>
            <p:nvPr/>
          </p:nvSpPr>
          <p:spPr>
            <a:xfrm>
              <a:off x="3284650" y="780325"/>
              <a:ext cx="21750" cy="85650"/>
            </a:xfrm>
            <a:custGeom>
              <a:avLst/>
              <a:gdLst/>
              <a:ahLst/>
              <a:cxnLst/>
              <a:rect l="l" t="t" r="r" b="b"/>
              <a:pathLst>
                <a:path w="870" h="3426" extrusionOk="0">
                  <a:moveTo>
                    <a:pt x="795" y="85"/>
                  </a:moveTo>
                  <a:lnTo>
                    <a:pt x="795" y="3340"/>
                  </a:lnTo>
                  <a:lnTo>
                    <a:pt x="85" y="334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0" y="21"/>
                    <a:pt x="0" y="43"/>
                  </a:cubicBezTo>
                  <a:lnTo>
                    <a:pt x="0" y="3383"/>
                  </a:lnTo>
                  <a:cubicBezTo>
                    <a:pt x="0" y="3404"/>
                    <a:pt x="22" y="3425"/>
                    <a:pt x="43" y="3425"/>
                  </a:cubicBezTo>
                  <a:lnTo>
                    <a:pt x="838" y="3425"/>
                  </a:lnTo>
                  <a:cubicBezTo>
                    <a:pt x="859" y="3425"/>
                    <a:pt x="870" y="3404"/>
                    <a:pt x="870" y="3383"/>
                  </a:cubicBezTo>
                  <a:lnTo>
                    <a:pt x="870" y="43"/>
                  </a:lnTo>
                  <a:cubicBezTo>
                    <a:pt x="870" y="21"/>
                    <a:pt x="859" y="0"/>
                    <a:pt x="8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6"/>
            <p:cNvSpPr/>
            <p:nvPr/>
          </p:nvSpPr>
          <p:spPr>
            <a:xfrm>
              <a:off x="3288350" y="784275"/>
              <a:ext cx="18050" cy="75075"/>
            </a:xfrm>
            <a:custGeom>
              <a:avLst/>
              <a:gdLst/>
              <a:ahLst/>
              <a:cxnLst/>
              <a:rect l="l" t="t" r="r" b="b"/>
              <a:pathLst>
                <a:path w="722" h="3003" extrusionOk="0">
                  <a:moveTo>
                    <a:pt x="647" y="86"/>
                  </a:moveTo>
                  <a:lnTo>
                    <a:pt x="647" y="2928"/>
                  </a:lnTo>
                  <a:lnTo>
                    <a:pt x="86" y="2928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960"/>
                  </a:lnTo>
                  <a:cubicBezTo>
                    <a:pt x="1" y="2991"/>
                    <a:pt x="22" y="3002"/>
                    <a:pt x="43" y="3002"/>
                  </a:cubicBezTo>
                  <a:lnTo>
                    <a:pt x="690" y="3002"/>
                  </a:lnTo>
                  <a:cubicBezTo>
                    <a:pt x="711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11" y="1"/>
                    <a:pt x="6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6"/>
            <p:cNvSpPr/>
            <p:nvPr/>
          </p:nvSpPr>
          <p:spPr>
            <a:xfrm>
              <a:off x="3288350" y="817700"/>
              <a:ext cx="18050" cy="7725"/>
            </a:xfrm>
            <a:custGeom>
              <a:avLst/>
              <a:gdLst/>
              <a:ahLst/>
              <a:cxnLst/>
              <a:rect l="l" t="t" r="r" b="b"/>
              <a:pathLst>
                <a:path w="722" h="309" extrusionOk="0">
                  <a:moveTo>
                    <a:pt x="647" y="75"/>
                  </a:moveTo>
                  <a:lnTo>
                    <a:pt x="647" y="223"/>
                  </a:lnTo>
                  <a:lnTo>
                    <a:pt x="86" y="223"/>
                  </a:lnTo>
                  <a:lnTo>
                    <a:pt x="86" y="75"/>
                  </a:lnTo>
                  <a:close/>
                  <a:moveTo>
                    <a:pt x="43" y="0"/>
                  </a:moveTo>
                  <a:cubicBezTo>
                    <a:pt x="22" y="0"/>
                    <a:pt x="1" y="11"/>
                    <a:pt x="1" y="42"/>
                  </a:cubicBezTo>
                  <a:lnTo>
                    <a:pt x="1" y="266"/>
                  </a:lnTo>
                  <a:cubicBezTo>
                    <a:pt x="1" y="287"/>
                    <a:pt x="22" y="308"/>
                    <a:pt x="43" y="308"/>
                  </a:cubicBezTo>
                  <a:lnTo>
                    <a:pt x="690" y="308"/>
                  </a:lnTo>
                  <a:cubicBezTo>
                    <a:pt x="711" y="308"/>
                    <a:pt x="722" y="287"/>
                    <a:pt x="722" y="266"/>
                  </a:cubicBezTo>
                  <a:lnTo>
                    <a:pt x="722" y="42"/>
                  </a:lnTo>
                  <a:cubicBezTo>
                    <a:pt x="722" y="11"/>
                    <a:pt x="711" y="0"/>
                    <a:pt x="6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6"/>
            <p:cNvSpPr/>
            <p:nvPr/>
          </p:nvSpPr>
          <p:spPr>
            <a:xfrm>
              <a:off x="3304525" y="775275"/>
              <a:ext cx="54375" cy="95750"/>
            </a:xfrm>
            <a:custGeom>
              <a:avLst/>
              <a:gdLst/>
              <a:ahLst/>
              <a:cxnLst/>
              <a:rect l="l" t="t" r="r" b="b"/>
              <a:pathLst>
                <a:path w="2175" h="3830" extrusionOk="0">
                  <a:moveTo>
                    <a:pt x="2100" y="85"/>
                  </a:moveTo>
                  <a:lnTo>
                    <a:pt x="2100" y="3744"/>
                  </a:lnTo>
                  <a:lnTo>
                    <a:pt x="75" y="3744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787"/>
                  </a:lnTo>
                  <a:cubicBezTo>
                    <a:pt x="0" y="3808"/>
                    <a:pt x="11" y="3829"/>
                    <a:pt x="43" y="3829"/>
                  </a:cubicBezTo>
                  <a:lnTo>
                    <a:pt x="2143" y="3829"/>
                  </a:lnTo>
                  <a:cubicBezTo>
                    <a:pt x="2164" y="3829"/>
                    <a:pt x="2175" y="3808"/>
                    <a:pt x="2175" y="3787"/>
                  </a:cubicBezTo>
                  <a:lnTo>
                    <a:pt x="2175" y="43"/>
                  </a:lnTo>
                  <a:cubicBezTo>
                    <a:pt x="2175" y="21"/>
                    <a:pt x="2164" y="0"/>
                    <a:pt x="21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6"/>
            <p:cNvSpPr/>
            <p:nvPr/>
          </p:nvSpPr>
          <p:spPr>
            <a:xfrm>
              <a:off x="3310350" y="780325"/>
              <a:ext cx="42725" cy="85650"/>
            </a:xfrm>
            <a:custGeom>
              <a:avLst/>
              <a:gdLst/>
              <a:ahLst/>
              <a:cxnLst/>
              <a:rect l="l" t="t" r="r" b="b"/>
              <a:pathLst>
                <a:path w="1709" h="3426" extrusionOk="0">
                  <a:moveTo>
                    <a:pt x="1624" y="85"/>
                  </a:moveTo>
                  <a:lnTo>
                    <a:pt x="1624" y="3340"/>
                  </a:lnTo>
                  <a:lnTo>
                    <a:pt x="85" y="334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383"/>
                  </a:lnTo>
                  <a:cubicBezTo>
                    <a:pt x="1" y="3404"/>
                    <a:pt x="22" y="3425"/>
                    <a:pt x="43" y="3425"/>
                  </a:cubicBezTo>
                  <a:lnTo>
                    <a:pt x="1666" y="3425"/>
                  </a:lnTo>
                  <a:cubicBezTo>
                    <a:pt x="1687" y="3425"/>
                    <a:pt x="1708" y="3404"/>
                    <a:pt x="1708" y="3383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6"/>
            <p:cNvSpPr/>
            <p:nvPr/>
          </p:nvSpPr>
          <p:spPr>
            <a:xfrm>
              <a:off x="3310350" y="820350"/>
              <a:ext cx="42725" cy="7175"/>
            </a:xfrm>
            <a:custGeom>
              <a:avLst/>
              <a:gdLst/>
              <a:ahLst/>
              <a:cxnLst/>
              <a:rect l="l" t="t" r="r" b="b"/>
              <a:pathLst>
                <a:path w="1709" h="287" extrusionOk="0">
                  <a:moveTo>
                    <a:pt x="1624" y="85"/>
                  </a:moveTo>
                  <a:lnTo>
                    <a:pt x="1624" y="202"/>
                  </a:lnTo>
                  <a:lnTo>
                    <a:pt x="85" y="202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244"/>
                  </a:lnTo>
                  <a:cubicBezTo>
                    <a:pt x="1" y="266"/>
                    <a:pt x="22" y="287"/>
                    <a:pt x="43" y="287"/>
                  </a:cubicBezTo>
                  <a:lnTo>
                    <a:pt x="1666" y="287"/>
                  </a:lnTo>
                  <a:cubicBezTo>
                    <a:pt x="1687" y="287"/>
                    <a:pt x="1708" y="266"/>
                    <a:pt x="1708" y="244"/>
                  </a:cubicBezTo>
                  <a:lnTo>
                    <a:pt x="1708" y="43"/>
                  </a:lnTo>
                  <a:cubicBezTo>
                    <a:pt x="1708" y="21"/>
                    <a:pt x="1687" y="0"/>
                    <a:pt x="1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6"/>
            <p:cNvSpPr/>
            <p:nvPr/>
          </p:nvSpPr>
          <p:spPr>
            <a:xfrm>
              <a:off x="3330775" y="781375"/>
              <a:ext cx="1875" cy="40050"/>
            </a:xfrm>
            <a:custGeom>
              <a:avLst/>
              <a:gdLst/>
              <a:ahLst/>
              <a:cxnLst/>
              <a:rect l="l" t="t" r="r" b="b"/>
              <a:pathLst>
                <a:path w="75" h="1602" extrusionOk="0">
                  <a:moveTo>
                    <a:pt x="1" y="1"/>
                  </a:moveTo>
                  <a:lnTo>
                    <a:pt x="1" y="1602"/>
                  </a:lnTo>
                  <a:lnTo>
                    <a:pt x="74" y="1602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6"/>
            <p:cNvSpPr/>
            <p:nvPr/>
          </p:nvSpPr>
          <p:spPr>
            <a:xfrm>
              <a:off x="3595625" y="746900"/>
              <a:ext cx="36100" cy="8525"/>
            </a:xfrm>
            <a:custGeom>
              <a:avLst/>
              <a:gdLst/>
              <a:ahLst/>
              <a:cxnLst/>
              <a:rect l="l" t="t" r="r" b="b"/>
              <a:pathLst>
                <a:path w="1444" h="341" extrusionOk="0">
                  <a:moveTo>
                    <a:pt x="1273" y="86"/>
                  </a:moveTo>
                  <a:cubicBezTo>
                    <a:pt x="1316" y="86"/>
                    <a:pt x="1358" y="128"/>
                    <a:pt x="1358" y="171"/>
                  </a:cubicBezTo>
                  <a:cubicBezTo>
                    <a:pt x="1358" y="223"/>
                    <a:pt x="1316" y="255"/>
                    <a:pt x="1273" y="255"/>
                  </a:cubicBezTo>
                  <a:lnTo>
                    <a:pt x="171" y="255"/>
                  </a:lnTo>
                  <a:cubicBezTo>
                    <a:pt x="118" y="255"/>
                    <a:pt x="86" y="223"/>
                    <a:pt x="86" y="171"/>
                  </a:cubicBezTo>
                  <a:cubicBezTo>
                    <a:pt x="86" y="128"/>
                    <a:pt x="118" y="86"/>
                    <a:pt x="171" y="86"/>
                  </a:cubicBezTo>
                  <a:close/>
                  <a:moveTo>
                    <a:pt x="171" y="1"/>
                  </a:moveTo>
                  <a:cubicBezTo>
                    <a:pt x="75" y="1"/>
                    <a:pt x="1" y="75"/>
                    <a:pt x="1" y="171"/>
                  </a:cubicBezTo>
                  <a:cubicBezTo>
                    <a:pt x="1" y="266"/>
                    <a:pt x="75" y="340"/>
                    <a:pt x="171" y="340"/>
                  </a:cubicBezTo>
                  <a:lnTo>
                    <a:pt x="1273" y="340"/>
                  </a:lnTo>
                  <a:cubicBezTo>
                    <a:pt x="1369" y="340"/>
                    <a:pt x="1443" y="266"/>
                    <a:pt x="1443" y="171"/>
                  </a:cubicBezTo>
                  <a:cubicBezTo>
                    <a:pt x="1443" y="75"/>
                    <a:pt x="1369" y="1"/>
                    <a:pt x="12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6"/>
            <p:cNvSpPr/>
            <p:nvPr/>
          </p:nvSpPr>
          <p:spPr>
            <a:xfrm>
              <a:off x="3595625" y="753275"/>
              <a:ext cx="36100" cy="109775"/>
            </a:xfrm>
            <a:custGeom>
              <a:avLst/>
              <a:gdLst/>
              <a:ahLst/>
              <a:cxnLst/>
              <a:rect l="l" t="t" r="r" b="b"/>
              <a:pathLst>
                <a:path w="1444" h="4391" extrusionOk="0">
                  <a:moveTo>
                    <a:pt x="1125" y="85"/>
                  </a:moveTo>
                  <a:lnTo>
                    <a:pt x="1358" y="4306"/>
                  </a:lnTo>
                  <a:lnTo>
                    <a:pt x="86" y="4306"/>
                  </a:lnTo>
                  <a:lnTo>
                    <a:pt x="319" y="85"/>
                  </a:lnTo>
                  <a:close/>
                  <a:moveTo>
                    <a:pt x="277" y="0"/>
                  </a:moveTo>
                  <a:cubicBezTo>
                    <a:pt x="255" y="0"/>
                    <a:pt x="234" y="22"/>
                    <a:pt x="234" y="43"/>
                  </a:cubicBezTo>
                  <a:lnTo>
                    <a:pt x="1" y="4349"/>
                  </a:lnTo>
                  <a:cubicBezTo>
                    <a:pt x="1" y="4359"/>
                    <a:pt x="12" y="4370"/>
                    <a:pt x="12" y="4380"/>
                  </a:cubicBezTo>
                  <a:cubicBezTo>
                    <a:pt x="22" y="4380"/>
                    <a:pt x="33" y="4391"/>
                    <a:pt x="43" y="4391"/>
                  </a:cubicBezTo>
                  <a:lnTo>
                    <a:pt x="1401" y="4391"/>
                  </a:lnTo>
                  <a:cubicBezTo>
                    <a:pt x="1412" y="4391"/>
                    <a:pt x="1422" y="4380"/>
                    <a:pt x="1422" y="4380"/>
                  </a:cubicBezTo>
                  <a:cubicBezTo>
                    <a:pt x="1433" y="4370"/>
                    <a:pt x="1443" y="4359"/>
                    <a:pt x="1443" y="4349"/>
                  </a:cubicBezTo>
                  <a:lnTo>
                    <a:pt x="1200" y="43"/>
                  </a:lnTo>
                  <a:cubicBezTo>
                    <a:pt x="1200" y="22"/>
                    <a:pt x="1189" y="0"/>
                    <a:pt x="1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6"/>
            <p:cNvSpPr/>
            <p:nvPr/>
          </p:nvSpPr>
          <p:spPr>
            <a:xfrm>
              <a:off x="3588200" y="860925"/>
              <a:ext cx="50675" cy="9825"/>
            </a:xfrm>
            <a:custGeom>
              <a:avLst/>
              <a:gdLst/>
              <a:ahLst/>
              <a:cxnLst/>
              <a:rect l="l" t="t" r="r" b="b"/>
              <a:pathLst>
                <a:path w="2027" h="393" extrusionOk="0">
                  <a:moveTo>
                    <a:pt x="1867" y="85"/>
                  </a:moveTo>
                  <a:cubicBezTo>
                    <a:pt x="1910" y="85"/>
                    <a:pt x="1952" y="116"/>
                    <a:pt x="1952" y="170"/>
                  </a:cubicBezTo>
                  <a:lnTo>
                    <a:pt x="1952" y="222"/>
                  </a:lnTo>
                  <a:cubicBezTo>
                    <a:pt x="1952" y="276"/>
                    <a:pt x="1910" y="307"/>
                    <a:pt x="1867" y="307"/>
                  </a:cubicBezTo>
                  <a:lnTo>
                    <a:pt x="171" y="307"/>
                  </a:lnTo>
                  <a:cubicBezTo>
                    <a:pt x="128" y="307"/>
                    <a:pt x="86" y="276"/>
                    <a:pt x="86" y="222"/>
                  </a:cubicBezTo>
                  <a:lnTo>
                    <a:pt x="86" y="170"/>
                  </a:lnTo>
                  <a:cubicBezTo>
                    <a:pt x="86" y="116"/>
                    <a:pt x="128" y="85"/>
                    <a:pt x="171" y="85"/>
                  </a:cubicBezTo>
                  <a:close/>
                  <a:moveTo>
                    <a:pt x="171" y="0"/>
                  </a:moveTo>
                  <a:cubicBezTo>
                    <a:pt x="76" y="0"/>
                    <a:pt x="1" y="74"/>
                    <a:pt x="1" y="170"/>
                  </a:cubicBezTo>
                  <a:lnTo>
                    <a:pt x="1" y="222"/>
                  </a:lnTo>
                  <a:cubicBezTo>
                    <a:pt x="1" y="318"/>
                    <a:pt x="76" y="392"/>
                    <a:pt x="171" y="392"/>
                  </a:cubicBezTo>
                  <a:lnTo>
                    <a:pt x="1867" y="392"/>
                  </a:lnTo>
                  <a:cubicBezTo>
                    <a:pt x="1952" y="392"/>
                    <a:pt x="2027" y="318"/>
                    <a:pt x="2027" y="222"/>
                  </a:cubicBezTo>
                  <a:lnTo>
                    <a:pt x="2027" y="170"/>
                  </a:lnTo>
                  <a:cubicBezTo>
                    <a:pt x="2027" y="74"/>
                    <a:pt x="1952" y="0"/>
                    <a:pt x="1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6"/>
            <p:cNvSpPr/>
            <p:nvPr/>
          </p:nvSpPr>
          <p:spPr>
            <a:xfrm>
              <a:off x="3593800" y="868600"/>
              <a:ext cx="39500" cy="104750"/>
            </a:xfrm>
            <a:custGeom>
              <a:avLst/>
              <a:gdLst/>
              <a:ahLst/>
              <a:cxnLst/>
              <a:rect l="l" t="t" r="r" b="b"/>
              <a:pathLst>
                <a:path w="1580" h="4190" extrusionOk="0">
                  <a:moveTo>
                    <a:pt x="1506" y="85"/>
                  </a:moveTo>
                  <a:lnTo>
                    <a:pt x="1506" y="4115"/>
                  </a:lnTo>
                  <a:lnTo>
                    <a:pt x="85" y="4115"/>
                  </a:lnTo>
                  <a:lnTo>
                    <a:pt x="85" y="85"/>
                  </a:lnTo>
                  <a:close/>
                  <a:moveTo>
                    <a:pt x="42" y="0"/>
                  </a:moveTo>
                  <a:cubicBezTo>
                    <a:pt x="21" y="0"/>
                    <a:pt x="0" y="21"/>
                    <a:pt x="0" y="43"/>
                  </a:cubicBezTo>
                  <a:lnTo>
                    <a:pt x="0" y="4147"/>
                  </a:lnTo>
                  <a:cubicBezTo>
                    <a:pt x="0" y="4169"/>
                    <a:pt x="21" y="4190"/>
                    <a:pt x="42" y="4190"/>
                  </a:cubicBezTo>
                  <a:lnTo>
                    <a:pt x="1548" y="4190"/>
                  </a:lnTo>
                  <a:cubicBezTo>
                    <a:pt x="1570" y="4190"/>
                    <a:pt x="1580" y="4169"/>
                    <a:pt x="1580" y="4147"/>
                  </a:cubicBezTo>
                  <a:lnTo>
                    <a:pt x="1580" y="43"/>
                  </a:lnTo>
                  <a:cubicBezTo>
                    <a:pt x="1580" y="21"/>
                    <a:pt x="1570" y="0"/>
                    <a:pt x="1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6"/>
            <p:cNvSpPr/>
            <p:nvPr/>
          </p:nvSpPr>
          <p:spPr>
            <a:xfrm>
              <a:off x="3593800" y="868600"/>
              <a:ext cx="27300" cy="14875"/>
            </a:xfrm>
            <a:custGeom>
              <a:avLst/>
              <a:gdLst/>
              <a:ahLst/>
              <a:cxnLst/>
              <a:rect l="l" t="t" r="r" b="b"/>
              <a:pathLst>
                <a:path w="1092" h="595" extrusionOk="0">
                  <a:moveTo>
                    <a:pt x="1018" y="85"/>
                  </a:moveTo>
                  <a:lnTo>
                    <a:pt x="1018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92" y="594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6"/>
            <p:cNvSpPr/>
            <p:nvPr/>
          </p:nvSpPr>
          <p:spPr>
            <a:xfrm>
              <a:off x="3619250" y="868600"/>
              <a:ext cx="14050" cy="14875"/>
            </a:xfrm>
            <a:custGeom>
              <a:avLst/>
              <a:gdLst/>
              <a:ahLst/>
              <a:cxnLst/>
              <a:rect l="l" t="t" r="r" b="b"/>
              <a:pathLst>
                <a:path w="562" h="595" extrusionOk="0">
                  <a:moveTo>
                    <a:pt x="488" y="85"/>
                  </a:moveTo>
                  <a:lnTo>
                    <a:pt x="488" y="520"/>
                  </a:lnTo>
                  <a:lnTo>
                    <a:pt x="74" y="520"/>
                  </a:lnTo>
                  <a:lnTo>
                    <a:pt x="74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562" y="594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6"/>
            <p:cNvSpPr/>
            <p:nvPr/>
          </p:nvSpPr>
          <p:spPr>
            <a:xfrm>
              <a:off x="3606250" y="881600"/>
              <a:ext cx="27050" cy="14875"/>
            </a:xfrm>
            <a:custGeom>
              <a:avLst/>
              <a:gdLst/>
              <a:ahLst/>
              <a:cxnLst/>
              <a:rect l="l" t="t" r="r" b="b"/>
              <a:pathLst>
                <a:path w="1082" h="595" extrusionOk="0">
                  <a:moveTo>
                    <a:pt x="1008" y="74"/>
                  </a:moveTo>
                  <a:lnTo>
                    <a:pt x="1008" y="509"/>
                  </a:lnTo>
                  <a:lnTo>
                    <a:pt x="75" y="509"/>
                  </a:lnTo>
                  <a:lnTo>
                    <a:pt x="75" y="74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6"/>
            <p:cNvSpPr/>
            <p:nvPr/>
          </p:nvSpPr>
          <p:spPr>
            <a:xfrm>
              <a:off x="3593800" y="881600"/>
              <a:ext cx="14325" cy="14875"/>
            </a:xfrm>
            <a:custGeom>
              <a:avLst/>
              <a:gdLst/>
              <a:ahLst/>
              <a:cxnLst/>
              <a:rect l="l" t="t" r="r" b="b"/>
              <a:pathLst>
                <a:path w="573" h="595" extrusionOk="0">
                  <a:moveTo>
                    <a:pt x="498" y="74"/>
                  </a:moveTo>
                  <a:lnTo>
                    <a:pt x="498" y="509"/>
                  </a:lnTo>
                  <a:lnTo>
                    <a:pt x="85" y="509"/>
                  </a:lnTo>
                  <a:lnTo>
                    <a:pt x="85" y="74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6"/>
            <p:cNvSpPr/>
            <p:nvPr/>
          </p:nvSpPr>
          <p:spPr>
            <a:xfrm>
              <a:off x="3593800" y="894325"/>
              <a:ext cx="27300" cy="14875"/>
            </a:xfrm>
            <a:custGeom>
              <a:avLst/>
              <a:gdLst/>
              <a:ahLst/>
              <a:cxnLst/>
              <a:rect l="l" t="t" r="r" b="b"/>
              <a:pathLst>
                <a:path w="1092" h="595" extrusionOk="0">
                  <a:moveTo>
                    <a:pt x="1018" y="85"/>
                  </a:moveTo>
                  <a:lnTo>
                    <a:pt x="1018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92" y="594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6"/>
            <p:cNvSpPr/>
            <p:nvPr/>
          </p:nvSpPr>
          <p:spPr>
            <a:xfrm>
              <a:off x="3619250" y="894325"/>
              <a:ext cx="14050" cy="14875"/>
            </a:xfrm>
            <a:custGeom>
              <a:avLst/>
              <a:gdLst/>
              <a:ahLst/>
              <a:cxnLst/>
              <a:rect l="l" t="t" r="r" b="b"/>
              <a:pathLst>
                <a:path w="562" h="595" extrusionOk="0">
                  <a:moveTo>
                    <a:pt x="488" y="85"/>
                  </a:moveTo>
                  <a:lnTo>
                    <a:pt x="488" y="520"/>
                  </a:lnTo>
                  <a:lnTo>
                    <a:pt x="74" y="520"/>
                  </a:lnTo>
                  <a:lnTo>
                    <a:pt x="74" y="85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562" y="594"/>
                  </a:lnTo>
                  <a:lnTo>
                    <a:pt x="5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6"/>
            <p:cNvSpPr/>
            <p:nvPr/>
          </p:nvSpPr>
          <p:spPr>
            <a:xfrm>
              <a:off x="3606250" y="907300"/>
              <a:ext cx="27050" cy="14875"/>
            </a:xfrm>
            <a:custGeom>
              <a:avLst/>
              <a:gdLst/>
              <a:ahLst/>
              <a:cxnLst/>
              <a:rect l="l" t="t" r="r" b="b"/>
              <a:pathLst>
                <a:path w="1082" h="595" extrusionOk="0">
                  <a:moveTo>
                    <a:pt x="1008" y="75"/>
                  </a:moveTo>
                  <a:lnTo>
                    <a:pt x="1008" y="510"/>
                  </a:lnTo>
                  <a:lnTo>
                    <a:pt x="75" y="510"/>
                  </a:lnTo>
                  <a:lnTo>
                    <a:pt x="75" y="75"/>
                  </a:lnTo>
                  <a:close/>
                  <a:moveTo>
                    <a:pt x="0" y="1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6"/>
            <p:cNvSpPr/>
            <p:nvPr/>
          </p:nvSpPr>
          <p:spPr>
            <a:xfrm>
              <a:off x="3593800" y="907300"/>
              <a:ext cx="14325" cy="14875"/>
            </a:xfrm>
            <a:custGeom>
              <a:avLst/>
              <a:gdLst/>
              <a:ahLst/>
              <a:cxnLst/>
              <a:rect l="l" t="t" r="r" b="b"/>
              <a:pathLst>
                <a:path w="573" h="595" extrusionOk="0">
                  <a:moveTo>
                    <a:pt x="498" y="75"/>
                  </a:moveTo>
                  <a:lnTo>
                    <a:pt x="498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0" y="1"/>
                  </a:moveTo>
                  <a:lnTo>
                    <a:pt x="0" y="594"/>
                  </a:lnTo>
                  <a:lnTo>
                    <a:pt x="573" y="594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6"/>
            <p:cNvSpPr/>
            <p:nvPr/>
          </p:nvSpPr>
          <p:spPr>
            <a:xfrm>
              <a:off x="3593800" y="920025"/>
              <a:ext cx="27300" cy="14875"/>
            </a:xfrm>
            <a:custGeom>
              <a:avLst/>
              <a:gdLst/>
              <a:ahLst/>
              <a:cxnLst/>
              <a:rect l="l" t="t" r="r" b="b"/>
              <a:pathLst>
                <a:path w="1092" h="595" extrusionOk="0">
                  <a:moveTo>
                    <a:pt x="1018" y="85"/>
                  </a:moveTo>
                  <a:lnTo>
                    <a:pt x="1018" y="510"/>
                  </a:lnTo>
                  <a:lnTo>
                    <a:pt x="85" y="510"/>
                  </a:lnTo>
                  <a:lnTo>
                    <a:pt x="85" y="8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6"/>
            <p:cNvSpPr/>
            <p:nvPr/>
          </p:nvSpPr>
          <p:spPr>
            <a:xfrm>
              <a:off x="3619250" y="920025"/>
              <a:ext cx="14050" cy="14875"/>
            </a:xfrm>
            <a:custGeom>
              <a:avLst/>
              <a:gdLst/>
              <a:ahLst/>
              <a:cxnLst/>
              <a:rect l="l" t="t" r="r" b="b"/>
              <a:pathLst>
                <a:path w="562" h="595" extrusionOk="0">
                  <a:moveTo>
                    <a:pt x="488" y="85"/>
                  </a:moveTo>
                  <a:lnTo>
                    <a:pt x="488" y="510"/>
                  </a:lnTo>
                  <a:lnTo>
                    <a:pt x="74" y="510"/>
                  </a:lnTo>
                  <a:lnTo>
                    <a:pt x="74" y="8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62" y="595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6"/>
            <p:cNvSpPr/>
            <p:nvPr/>
          </p:nvSpPr>
          <p:spPr>
            <a:xfrm>
              <a:off x="3606250" y="932750"/>
              <a:ext cx="27050" cy="14875"/>
            </a:xfrm>
            <a:custGeom>
              <a:avLst/>
              <a:gdLst/>
              <a:ahLst/>
              <a:cxnLst/>
              <a:rect l="l" t="t" r="r" b="b"/>
              <a:pathLst>
                <a:path w="1082" h="595" extrusionOk="0">
                  <a:moveTo>
                    <a:pt x="1008" y="86"/>
                  </a:moveTo>
                  <a:lnTo>
                    <a:pt x="1008" y="521"/>
                  </a:lnTo>
                  <a:lnTo>
                    <a:pt x="75" y="521"/>
                  </a:lnTo>
                  <a:lnTo>
                    <a:pt x="7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6"/>
            <p:cNvSpPr/>
            <p:nvPr/>
          </p:nvSpPr>
          <p:spPr>
            <a:xfrm>
              <a:off x="3593800" y="932750"/>
              <a:ext cx="14325" cy="14875"/>
            </a:xfrm>
            <a:custGeom>
              <a:avLst/>
              <a:gdLst/>
              <a:ahLst/>
              <a:cxnLst/>
              <a:rect l="l" t="t" r="r" b="b"/>
              <a:pathLst>
                <a:path w="573" h="595" extrusionOk="0">
                  <a:moveTo>
                    <a:pt x="498" y="86"/>
                  </a:moveTo>
                  <a:lnTo>
                    <a:pt x="498" y="521"/>
                  </a:lnTo>
                  <a:lnTo>
                    <a:pt x="85" y="521"/>
                  </a:lnTo>
                  <a:lnTo>
                    <a:pt x="8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6"/>
            <p:cNvSpPr/>
            <p:nvPr/>
          </p:nvSpPr>
          <p:spPr>
            <a:xfrm>
              <a:off x="3593800" y="945750"/>
              <a:ext cx="27300" cy="14875"/>
            </a:xfrm>
            <a:custGeom>
              <a:avLst/>
              <a:gdLst/>
              <a:ahLst/>
              <a:cxnLst/>
              <a:rect l="l" t="t" r="r" b="b"/>
              <a:pathLst>
                <a:path w="1092" h="595" extrusionOk="0">
                  <a:moveTo>
                    <a:pt x="1018" y="75"/>
                  </a:moveTo>
                  <a:lnTo>
                    <a:pt x="1018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6"/>
            <p:cNvSpPr/>
            <p:nvPr/>
          </p:nvSpPr>
          <p:spPr>
            <a:xfrm>
              <a:off x="3619250" y="945750"/>
              <a:ext cx="14050" cy="14875"/>
            </a:xfrm>
            <a:custGeom>
              <a:avLst/>
              <a:gdLst/>
              <a:ahLst/>
              <a:cxnLst/>
              <a:rect l="l" t="t" r="r" b="b"/>
              <a:pathLst>
                <a:path w="562" h="595" extrusionOk="0">
                  <a:moveTo>
                    <a:pt x="488" y="75"/>
                  </a:moveTo>
                  <a:lnTo>
                    <a:pt x="488" y="510"/>
                  </a:lnTo>
                  <a:lnTo>
                    <a:pt x="74" y="510"/>
                  </a:lnTo>
                  <a:lnTo>
                    <a:pt x="74" y="75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62" y="595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6"/>
            <p:cNvSpPr/>
            <p:nvPr/>
          </p:nvSpPr>
          <p:spPr>
            <a:xfrm>
              <a:off x="3606250" y="958475"/>
              <a:ext cx="27050" cy="14875"/>
            </a:xfrm>
            <a:custGeom>
              <a:avLst/>
              <a:gdLst/>
              <a:ahLst/>
              <a:cxnLst/>
              <a:rect l="l" t="t" r="r" b="b"/>
              <a:pathLst>
                <a:path w="1082" h="595" extrusionOk="0">
                  <a:moveTo>
                    <a:pt x="1008" y="86"/>
                  </a:moveTo>
                  <a:lnTo>
                    <a:pt x="1008" y="520"/>
                  </a:lnTo>
                  <a:lnTo>
                    <a:pt x="75" y="520"/>
                  </a:lnTo>
                  <a:lnTo>
                    <a:pt x="7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6"/>
            <p:cNvSpPr/>
            <p:nvPr/>
          </p:nvSpPr>
          <p:spPr>
            <a:xfrm>
              <a:off x="3593800" y="958475"/>
              <a:ext cx="14325" cy="14875"/>
            </a:xfrm>
            <a:custGeom>
              <a:avLst/>
              <a:gdLst/>
              <a:ahLst/>
              <a:cxnLst/>
              <a:rect l="l" t="t" r="r" b="b"/>
              <a:pathLst>
                <a:path w="573" h="595" extrusionOk="0">
                  <a:moveTo>
                    <a:pt x="498" y="86"/>
                  </a:moveTo>
                  <a:lnTo>
                    <a:pt x="498" y="520"/>
                  </a:lnTo>
                  <a:lnTo>
                    <a:pt x="85" y="520"/>
                  </a:lnTo>
                  <a:lnTo>
                    <a:pt x="85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6"/>
            <p:cNvSpPr/>
            <p:nvPr/>
          </p:nvSpPr>
          <p:spPr>
            <a:xfrm>
              <a:off x="3765600" y="746900"/>
              <a:ext cx="36075" cy="8525"/>
            </a:xfrm>
            <a:custGeom>
              <a:avLst/>
              <a:gdLst/>
              <a:ahLst/>
              <a:cxnLst/>
              <a:rect l="l" t="t" r="r" b="b"/>
              <a:pathLst>
                <a:path w="1443" h="341" extrusionOk="0">
                  <a:moveTo>
                    <a:pt x="1273" y="86"/>
                  </a:moveTo>
                  <a:cubicBezTo>
                    <a:pt x="1315" y="86"/>
                    <a:pt x="1358" y="128"/>
                    <a:pt x="1358" y="171"/>
                  </a:cubicBezTo>
                  <a:cubicBezTo>
                    <a:pt x="1358" y="223"/>
                    <a:pt x="1315" y="255"/>
                    <a:pt x="1273" y="255"/>
                  </a:cubicBezTo>
                  <a:lnTo>
                    <a:pt x="170" y="255"/>
                  </a:lnTo>
                  <a:cubicBezTo>
                    <a:pt x="116" y="255"/>
                    <a:pt x="85" y="223"/>
                    <a:pt x="85" y="171"/>
                  </a:cubicBezTo>
                  <a:cubicBezTo>
                    <a:pt x="85" y="128"/>
                    <a:pt x="116" y="86"/>
                    <a:pt x="170" y="86"/>
                  </a:cubicBezTo>
                  <a:close/>
                  <a:moveTo>
                    <a:pt x="170" y="1"/>
                  </a:moveTo>
                  <a:cubicBezTo>
                    <a:pt x="74" y="1"/>
                    <a:pt x="0" y="75"/>
                    <a:pt x="0" y="171"/>
                  </a:cubicBezTo>
                  <a:cubicBezTo>
                    <a:pt x="0" y="266"/>
                    <a:pt x="74" y="340"/>
                    <a:pt x="170" y="340"/>
                  </a:cubicBezTo>
                  <a:lnTo>
                    <a:pt x="1273" y="340"/>
                  </a:lnTo>
                  <a:cubicBezTo>
                    <a:pt x="1368" y="340"/>
                    <a:pt x="1443" y="266"/>
                    <a:pt x="1443" y="171"/>
                  </a:cubicBezTo>
                  <a:cubicBezTo>
                    <a:pt x="1443" y="75"/>
                    <a:pt x="1368" y="1"/>
                    <a:pt x="12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6"/>
            <p:cNvSpPr/>
            <p:nvPr/>
          </p:nvSpPr>
          <p:spPr>
            <a:xfrm>
              <a:off x="3765600" y="753275"/>
              <a:ext cx="36075" cy="109775"/>
            </a:xfrm>
            <a:custGeom>
              <a:avLst/>
              <a:gdLst/>
              <a:ahLst/>
              <a:cxnLst/>
              <a:rect l="l" t="t" r="r" b="b"/>
              <a:pathLst>
                <a:path w="1443" h="4391" extrusionOk="0">
                  <a:moveTo>
                    <a:pt x="1124" y="85"/>
                  </a:moveTo>
                  <a:lnTo>
                    <a:pt x="1358" y="4306"/>
                  </a:lnTo>
                  <a:lnTo>
                    <a:pt x="85" y="4306"/>
                  </a:lnTo>
                  <a:lnTo>
                    <a:pt x="318" y="85"/>
                  </a:lnTo>
                  <a:close/>
                  <a:moveTo>
                    <a:pt x="276" y="0"/>
                  </a:moveTo>
                  <a:cubicBezTo>
                    <a:pt x="255" y="0"/>
                    <a:pt x="234" y="22"/>
                    <a:pt x="234" y="43"/>
                  </a:cubicBezTo>
                  <a:lnTo>
                    <a:pt x="0" y="4349"/>
                  </a:lnTo>
                  <a:cubicBezTo>
                    <a:pt x="0" y="4359"/>
                    <a:pt x="10" y="4370"/>
                    <a:pt x="10" y="4380"/>
                  </a:cubicBezTo>
                  <a:cubicBezTo>
                    <a:pt x="21" y="4380"/>
                    <a:pt x="32" y="4391"/>
                    <a:pt x="43" y="4391"/>
                  </a:cubicBezTo>
                  <a:lnTo>
                    <a:pt x="1400" y="4391"/>
                  </a:lnTo>
                  <a:cubicBezTo>
                    <a:pt x="1410" y="4391"/>
                    <a:pt x="1421" y="4380"/>
                    <a:pt x="1421" y="4380"/>
                  </a:cubicBezTo>
                  <a:cubicBezTo>
                    <a:pt x="1431" y="4370"/>
                    <a:pt x="1443" y="4359"/>
                    <a:pt x="1431" y="4349"/>
                  </a:cubicBezTo>
                  <a:lnTo>
                    <a:pt x="1198" y="43"/>
                  </a:lnTo>
                  <a:cubicBezTo>
                    <a:pt x="1198" y="22"/>
                    <a:pt x="1188" y="0"/>
                    <a:pt x="1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6"/>
            <p:cNvSpPr/>
            <p:nvPr/>
          </p:nvSpPr>
          <p:spPr>
            <a:xfrm>
              <a:off x="3758175" y="860925"/>
              <a:ext cx="50650" cy="9825"/>
            </a:xfrm>
            <a:custGeom>
              <a:avLst/>
              <a:gdLst/>
              <a:ahLst/>
              <a:cxnLst/>
              <a:rect l="l" t="t" r="r" b="b"/>
              <a:pathLst>
                <a:path w="2026" h="393" extrusionOk="0">
                  <a:moveTo>
                    <a:pt x="1867" y="85"/>
                  </a:moveTo>
                  <a:cubicBezTo>
                    <a:pt x="1909" y="85"/>
                    <a:pt x="1952" y="116"/>
                    <a:pt x="1952" y="170"/>
                  </a:cubicBezTo>
                  <a:lnTo>
                    <a:pt x="1952" y="222"/>
                  </a:lnTo>
                  <a:cubicBezTo>
                    <a:pt x="1952" y="276"/>
                    <a:pt x="1909" y="307"/>
                    <a:pt x="1867" y="307"/>
                  </a:cubicBezTo>
                  <a:lnTo>
                    <a:pt x="170" y="307"/>
                  </a:lnTo>
                  <a:cubicBezTo>
                    <a:pt x="128" y="307"/>
                    <a:pt x="85" y="276"/>
                    <a:pt x="85" y="222"/>
                  </a:cubicBezTo>
                  <a:lnTo>
                    <a:pt x="85" y="170"/>
                  </a:lnTo>
                  <a:cubicBezTo>
                    <a:pt x="85" y="116"/>
                    <a:pt x="128" y="85"/>
                    <a:pt x="170" y="85"/>
                  </a:cubicBezTo>
                  <a:close/>
                  <a:moveTo>
                    <a:pt x="170" y="0"/>
                  </a:moveTo>
                  <a:cubicBezTo>
                    <a:pt x="74" y="0"/>
                    <a:pt x="0" y="74"/>
                    <a:pt x="0" y="170"/>
                  </a:cubicBezTo>
                  <a:lnTo>
                    <a:pt x="0" y="222"/>
                  </a:lnTo>
                  <a:cubicBezTo>
                    <a:pt x="0" y="318"/>
                    <a:pt x="74" y="392"/>
                    <a:pt x="170" y="392"/>
                  </a:cubicBezTo>
                  <a:lnTo>
                    <a:pt x="1867" y="392"/>
                  </a:lnTo>
                  <a:cubicBezTo>
                    <a:pt x="1952" y="392"/>
                    <a:pt x="2025" y="318"/>
                    <a:pt x="2025" y="222"/>
                  </a:cubicBezTo>
                  <a:lnTo>
                    <a:pt x="2025" y="170"/>
                  </a:lnTo>
                  <a:cubicBezTo>
                    <a:pt x="2025" y="74"/>
                    <a:pt x="1952" y="0"/>
                    <a:pt x="1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6"/>
            <p:cNvSpPr/>
            <p:nvPr/>
          </p:nvSpPr>
          <p:spPr>
            <a:xfrm>
              <a:off x="3763725" y="868600"/>
              <a:ext cx="39550" cy="104750"/>
            </a:xfrm>
            <a:custGeom>
              <a:avLst/>
              <a:gdLst/>
              <a:ahLst/>
              <a:cxnLst/>
              <a:rect l="l" t="t" r="r" b="b"/>
              <a:pathLst>
                <a:path w="1582" h="4190" extrusionOk="0">
                  <a:moveTo>
                    <a:pt x="1506" y="85"/>
                  </a:moveTo>
                  <a:lnTo>
                    <a:pt x="1506" y="4115"/>
                  </a:lnTo>
                  <a:lnTo>
                    <a:pt x="85" y="4115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4147"/>
                  </a:lnTo>
                  <a:cubicBezTo>
                    <a:pt x="1" y="4169"/>
                    <a:pt x="22" y="4190"/>
                    <a:pt x="43" y="4190"/>
                  </a:cubicBezTo>
                  <a:lnTo>
                    <a:pt x="1549" y="4190"/>
                  </a:lnTo>
                  <a:cubicBezTo>
                    <a:pt x="1570" y="4190"/>
                    <a:pt x="1581" y="4169"/>
                    <a:pt x="1581" y="4147"/>
                  </a:cubicBezTo>
                  <a:lnTo>
                    <a:pt x="1581" y="43"/>
                  </a:lnTo>
                  <a:cubicBezTo>
                    <a:pt x="1581" y="21"/>
                    <a:pt x="1570" y="0"/>
                    <a:pt x="15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6"/>
            <p:cNvSpPr/>
            <p:nvPr/>
          </p:nvSpPr>
          <p:spPr>
            <a:xfrm>
              <a:off x="3763725" y="868600"/>
              <a:ext cx="27350" cy="14875"/>
            </a:xfrm>
            <a:custGeom>
              <a:avLst/>
              <a:gdLst/>
              <a:ahLst/>
              <a:cxnLst/>
              <a:rect l="l" t="t" r="r" b="b"/>
              <a:pathLst>
                <a:path w="1094" h="595" extrusionOk="0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6"/>
            <p:cNvSpPr/>
            <p:nvPr/>
          </p:nvSpPr>
          <p:spPr>
            <a:xfrm>
              <a:off x="3789175" y="868600"/>
              <a:ext cx="14100" cy="14875"/>
            </a:xfrm>
            <a:custGeom>
              <a:avLst/>
              <a:gdLst/>
              <a:ahLst/>
              <a:cxnLst/>
              <a:rect l="l" t="t" r="r" b="b"/>
              <a:pathLst>
                <a:path w="564" h="595" extrusionOk="0">
                  <a:moveTo>
                    <a:pt x="488" y="85"/>
                  </a:moveTo>
                  <a:lnTo>
                    <a:pt x="488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63" y="59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6"/>
            <p:cNvSpPr/>
            <p:nvPr/>
          </p:nvSpPr>
          <p:spPr>
            <a:xfrm>
              <a:off x="3776200" y="881600"/>
              <a:ext cx="27075" cy="14875"/>
            </a:xfrm>
            <a:custGeom>
              <a:avLst/>
              <a:gdLst/>
              <a:ahLst/>
              <a:cxnLst/>
              <a:rect l="l" t="t" r="r" b="b"/>
              <a:pathLst>
                <a:path w="1083" h="595" extrusionOk="0">
                  <a:moveTo>
                    <a:pt x="1007" y="74"/>
                  </a:moveTo>
                  <a:lnTo>
                    <a:pt x="1007" y="509"/>
                  </a:lnTo>
                  <a:lnTo>
                    <a:pt x="74" y="509"/>
                  </a:lnTo>
                  <a:lnTo>
                    <a:pt x="74" y="74"/>
                  </a:lnTo>
                  <a:close/>
                  <a:moveTo>
                    <a:pt x="0" y="0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6"/>
            <p:cNvSpPr/>
            <p:nvPr/>
          </p:nvSpPr>
          <p:spPr>
            <a:xfrm>
              <a:off x="3763725" y="881600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499" y="74"/>
                  </a:moveTo>
                  <a:lnTo>
                    <a:pt x="499" y="509"/>
                  </a:lnTo>
                  <a:lnTo>
                    <a:pt x="85" y="509"/>
                  </a:lnTo>
                  <a:lnTo>
                    <a:pt x="85" y="74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6"/>
            <p:cNvSpPr/>
            <p:nvPr/>
          </p:nvSpPr>
          <p:spPr>
            <a:xfrm>
              <a:off x="3763725" y="894325"/>
              <a:ext cx="27350" cy="14875"/>
            </a:xfrm>
            <a:custGeom>
              <a:avLst/>
              <a:gdLst/>
              <a:ahLst/>
              <a:cxnLst/>
              <a:rect l="l" t="t" r="r" b="b"/>
              <a:pathLst>
                <a:path w="1094" h="595" extrusionOk="0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6"/>
            <p:cNvSpPr/>
            <p:nvPr/>
          </p:nvSpPr>
          <p:spPr>
            <a:xfrm>
              <a:off x="3789175" y="894325"/>
              <a:ext cx="14100" cy="14875"/>
            </a:xfrm>
            <a:custGeom>
              <a:avLst/>
              <a:gdLst/>
              <a:ahLst/>
              <a:cxnLst/>
              <a:rect l="l" t="t" r="r" b="b"/>
              <a:pathLst>
                <a:path w="564" h="595" extrusionOk="0">
                  <a:moveTo>
                    <a:pt x="488" y="85"/>
                  </a:moveTo>
                  <a:lnTo>
                    <a:pt x="488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63" y="594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6"/>
            <p:cNvSpPr/>
            <p:nvPr/>
          </p:nvSpPr>
          <p:spPr>
            <a:xfrm>
              <a:off x="3776200" y="907300"/>
              <a:ext cx="27075" cy="14875"/>
            </a:xfrm>
            <a:custGeom>
              <a:avLst/>
              <a:gdLst/>
              <a:ahLst/>
              <a:cxnLst/>
              <a:rect l="l" t="t" r="r" b="b"/>
              <a:pathLst>
                <a:path w="1083" h="595" extrusionOk="0">
                  <a:moveTo>
                    <a:pt x="1007" y="75"/>
                  </a:moveTo>
                  <a:lnTo>
                    <a:pt x="1007" y="510"/>
                  </a:lnTo>
                  <a:lnTo>
                    <a:pt x="74" y="510"/>
                  </a:lnTo>
                  <a:lnTo>
                    <a:pt x="74" y="75"/>
                  </a:lnTo>
                  <a:close/>
                  <a:moveTo>
                    <a:pt x="0" y="1"/>
                  </a:moveTo>
                  <a:lnTo>
                    <a:pt x="0" y="594"/>
                  </a:lnTo>
                  <a:lnTo>
                    <a:pt x="1082" y="594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6"/>
            <p:cNvSpPr/>
            <p:nvPr/>
          </p:nvSpPr>
          <p:spPr>
            <a:xfrm>
              <a:off x="3763725" y="907300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499" y="75"/>
                  </a:moveTo>
                  <a:lnTo>
                    <a:pt x="499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16"/>
            <p:cNvSpPr/>
            <p:nvPr/>
          </p:nvSpPr>
          <p:spPr>
            <a:xfrm>
              <a:off x="3763725" y="920025"/>
              <a:ext cx="27350" cy="14875"/>
            </a:xfrm>
            <a:custGeom>
              <a:avLst/>
              <a:gdLst/>
              <a:ahLst/>
              <a:cxnLst/>
              <a:rect l="l" t="t" r="r" b="b"/>
              <a:pathLst>
                <a:path w="1094" h="595" extrusionOk="0">
                  <a:moveTo>
                    <a:pt x="1019" y="8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16"/>
            <p:cNvSpPr/>
            <p:nvPr/>
          </p:nvSpPr>
          <p:spPr>
            <a:xfrm>
              <a:off x="3789175" y="920025"/>
              <a:ext cx="14100" cy="14875"/>
            </a:xfrm>
            <a:custGeom>
              <a:avLst/>
              <a:gdLst/>
              <a:ahLst/>
              <a:cxnLst/>
              <a:rect l="l" t="t" r="r" b="b"/>
              <a:pathLst>
                <a:path w="564" h="595" extrusionOk="0">
                  <a:moveTo>
                    <a:pt x="488" y="85"/>
                  </a:moveTo>
                  <a:lnTo>
                    <a:pt x="488" y="510"/>
                  </a:lnTo>
                  <a:lnTo>
                    <a:pt x="75" y="510"/>
                  </a:lnTo>
                  <a:lnTo>
                    <a:pt x="7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63" y="595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6"/>
            <p:cNvSpPr/>
            <p:nvPr/>
          </p:nvSpPr>
          <p:spPr>
            <a:xfrm>
              <a:off x="3776200" y="932750"/>
              <a:ext cx="27075" cy="14875"/>
            </a:xfrm>
            <a:custGeom>
              <a:avLst/>
              <a:gdLst/>
              <a:ahLst/>
              <a:cxnLst/>
              <a:rect l="l" t="t" r="r" b="b"/>
              <a:pathLst>
                <a:path w="1083" h="595" extrusionOk="0">
                  <a:moveTo>
                    <a:pt x="1007" y="86"/>
                  </a:moveTo>
                  <a:lnTo>
                    <a:pt x="1007" y="521"/>
                  </a:lnTo>
                  <a:lnTo>
                    <a:pt x="74" y="521"/>
                  </a:lnTo>
                  <a:lnTo>
                    <a:pt x="74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6"/>
            <p:cNvSpPr/>
            <p:nvPr/>
          </p:nvSpPr>
          <p:spPr>
            <a:xfrm>
              <a:off x="3763725" y="932750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499" y="86"/>
                  </a:moveTo>
                  <a:lnTo>
                    <a:pt x="499" y="521"/>
                  </a:lnTo>
                  <a:lnTo>
                    <a:pt x="85" y="521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6"/>
            <p:cNvSpPr/>
            <p:nvPr/>
          </p:nvSpPr>
          <p:spPr>
            <a:xfrm>
              <a:off x="3763725" y="945750"/>
              <a:ext cx="27350" cy="14875"/>
            </a:xfrm>
            <a:custGeom>
              <a:avLst/>
              <a:gdLst/>
              <a:ahLst/>
              <a:cxnLst/>
              <a:rect l="l" t="t" r="r" b="b"/>
              <a:pathLst>
                <a:path w="1094" h="595" extrusionOk="0">
                  <a:moveTo>
                    <a:pt x="1019" y="7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6"/>
            <p:cNvSpPr/>
            <p:nvPr/>
          </p:nvSpPr>
          <p:spPr>
            <a:xfrm>
              <a:off x="3789175" y="945750"/>
              <a:ext cx="14100" cy="14875"/>
            </a:xfrm>
            <a:custGeom>
              <a:avLst/>
              <a:gdLst/>
              <a:ahLst/>
              <a:cxnLst/>
              <a:rect l="l" t="t" r="r" b="b"/>
              <a:pathLst>
                <a:path w="564" h="595" extrusionOk="0">
                  <a:moveTo>
                    <a:pt x="488" y="75"/>
                  </a:moveTo>
                  <a:lnTo>
                    <a:pt x="488" y="510"/>
                  </a:lnTo>
                  <a:lnTo>
                    <a:pt x="75" y="510"/>
                  </a:lnTo>
                  <a:lnTo>
                    <a:pt x="7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63" y="595"/>
                  </a:lnTo>
                  <a:lnTo>
                    <a:pt x="5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6"/>
            <p:cNvSpPr/>
            <p:nvPr/>
          </p:nvSpPr>
          <p:spPr>
            <a:xfrm>
              <a:off x="3776200" y="958475"/>
              <a:ext cx="27075" cy="14875"/>
            </a:xfrm>
            <a:custGeom>
              <a:avLst/>
              <a:gdLst/>
              <a:ahLst/>
              <a:cxnLst/>
              <a:rect l="l" t="t" r="r" b="b"/>
              <a:pathLst>
                <a:path w="1083" h="595" extrusionOk="0">
                  <a:moveTo>
                    <a:pt x="1007" y="86"/>
                  </a:moveTo>
                  <a:lnTo>
                    <a:pt x="1007" y="520"/>
                  </a:lnTo>
                  <a:lnTo>
                    <a:pt x="74" y="520"/>
                  </a:lnTo>
                  <a:lnTo>
                    <a:pt x="74" y="86"/>
                  </a:lnTo>
                  <a:close/>
                  <a:moveTo>
                    <a:pt x="0" y="1"/>
                  </a:moveTo>
                  <a:lnTo>
                    <a:pt x="0" y="595"/>
                  </a:lnTo>
                  <a:lnTo>
                    <a:pt x="1082" y="595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6"/>
            <p:cNvSpPr/>
            <p:nvPr/>
          </p:nvSpPr>
          <p:spPr>
            <a:xfrm>
              <a:off x="3763725" y="958475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499" y="86"/>
                  </a:moveTo>
                  <a:lnTo>
                    <a:pt x="499" y="520"/>
                  </a:lnTo>
                  <a:lnTo>
                    <a:pt x="85" y="520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6"/>
            <p:cNvSpPr/>
            <p:nvPr/>
          </p:nvSpPr>
          <p:spPr>
            <a:xfrm>
              <a:off x="4015350" y="746900"/>
              <a:ext cx="36075" cy="8525"/>
            </a:xfrm>
            <a:custGeom>
              <a:avLst/>
              <a:gdLst/>
              <a:ahLst/>
              <a:cxnLst/>
              <a:rect l="l" t="t" r="r" b="b"/>
              <a:pathLst>
                <a:path w="1443" h="341" extrusionOk="0">
                  <a:moveTo>
                    <a:pt x="1273" y="86"/>
                  </a:moveTo>
                  <a:cubicBezTo>
                    <a:pt x="1326" y="86"/>
                    <a:pt x="1358" y="128"/>
                    <a:pt x="1358" y="171"/>
                  </a:cubicBezTo>
                  <a:cubicBezTo>
                    <a:pt x="1358" y="223"/>
                    <a:pt x="1326" y="255"/>
                    <a:pt x="1273" y="255"/>
                  </a:cubicBezTo>
                  <a:lnTo>
                    <a:pt x="170" y="255"/>
                  </a:lnTo>
                  <a:cubicBezTo>
                    <a:pt x="117" y="255"/>
                    <a:pt x="85" y="223"/>
                    <a:pt x="85" y="171"/>
                  </a:cubicBezTo>
                  <a:cubicBezTo>
                    <a:pt x="85" y="128"/>
                    <a:pt x="117" y="86"/>
                    <a:pt x="170" y="86"/>
                  </a:cubicBezTo>
                  <a:close/>
                  <a:moveTo>
                    <a:pt x="170" y="1"/>
                  </a:moveTo>
                  <a:cubicBezTo>
                    <a:pt x="74" y="1"/>
                    <a:pt x="0" y="75"/>
                    <a:pt x="0" y="171"/>
                  </a:cubicBezTo>
                  <a:cubicBezTo>
                    <a:pt x="0" y="266"/>
                    <a:pt x="74" y="340"/>
                    <a:pt x="170" y="340"/>
                  </a:cubicBezTo>
                  <a:lnTo>
                    <a:pt x="1273" y="340"/>
                  </a:lnTo>
                  <a:cubicBezTo>
                    <a:pt x="1368" y="340"/>
                    <a:pt x="1443" y="266"/>
                    <a:pt x="1443" y="171"/>
                  </a:cubicBezTo>
                  <a:cubicBezTo>
                    <a:pt x="1443" y="75"/>
                    <a:pt x="1368" y="1"/>
                    <a:pt x="12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6"/>
            <p:cNvSpPr/>
            <p:nvPr/>
          </p:nvSpPr>
          <p:spPr>
            <a:xfrm>
              <a:off x="4015350" y="753275"/>
              <a:ext cx="36075" cy="109775"/>
            </a:xfrm>
            <a:custGeom>
              <a:avLst/>
              <a:gdLst/>
              <a:ahLst/>
              <a:cxnLst/>
              <a:rect l="l" t="t" r="r" b="b"/>
              <a:pathLst>
                <a:path w="1443" h="4391" extrusionOk="0">
                  <a:moveTo>
                    <a:pt x="1124" y="85"/>
                  </a:moveTo>
                  <a:lnTo>
                    <a:pt x="1358" y="4306"/>
                  </a:lnTo>
                  <a:lnTo>
                    <a:pt x="85" y="4306"/>
                  </a:lnTo>
                  <a:lnTo>
                    <a:pt x="318" y="85"/>
                  </a:lnTo>
                  <a:close/>
                  <a:moveTo>
                    <a:pt x="276" y="0"/>
                  </a:moveTo>
                  <a:cubicBezTo>
                    <a:pt x="255" y="0"/>
                    <a:pt x="244" y="22"/>
                    <a:pt x="234" y="43"/>
                  </a:cubicBezTo>
                  <a:lnTo>
                    <a:pt x="0" y="4349"/>
                  </a:lnTo>
                  <a:cubicBezTo>
                    <a:pt x="0" y="4359"/>
                    <a:pt x="10" y="4370"/>
                    <a:pt x="10" y="4380"/>
                  </a:cubicBezTo>
                  <a:cubicBezTo>
                    <a:pt x="22" y="4380"/>
                    <a:pt x="32" y="4391"/>
                    <a:pt x="43" y="4391"/>
                  </a:cubicBezTo>
                  <a:lnTo>
                    <a:pt x="1400" y="4391"/>
                  </a:lnTo>
                  <a:cubicBezTo>
                    <a:pt x="1410" y="4391"/>
                    <a:pt x="1421" y="4380"/>
                    <a:pt x="1432" y="4380"/>
                  </a:cubicBezTo>
                  <a:cubicBezTo>
                    <a:pt x="1432" y="4370"/>
                    <a:pt x="1443" y="4359"/>
                    <a:pt x="1443" y="4349"/>
                  </a:cubicBezTo>
                  <a:lnTo>
                    <a:pt x="1209" y="43"/>
                  </a:lnTo>
                  <a:cubicBezTo>
                    <a:pt x="1198" y="22"/>
                    <a:pt x="1188" y="0"/>
                    <a:pt x="1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6"/>
            <p:cNvSpPr/>
            <p:nvPr/>
          </p:nvSpPr>
          <p:spPr>
            <a:xfrm>
              <a:off x="4007925" y="860925"/>
              <a:ext cx="50925" cy="9825"/>
            </a:xfrm>
            <a:custGeom>
              <a:avLst/>
              <a:gdLst/>
              <a:ahLst/>
              <a:cxnLst/>
              <a:rect l="l" t="t" r="r" b="b"/>
              <a:pathLst>
                <a:path w="2037" h="393" extrusionOk="0">
                  <a:moveTo>
                    <a:pt x="1867" y="85"/>
                  </a:moveTo>
                  <a:cubicBezTo>
                    <a:pt x="1909" y="85"/>
                    <a:pt x="1952" y="116"/>
                    <a:pt x="1952" y="170"/>
                  </a:cubicBezTo>
                  <a:lnTo>
                    <a:pt x="1952" y="222"/>
                  </a:lnTo>
                  <a:cubicBezTo>
                    <a:pt x="1952" y="276"/>
                    <a:pt x="1909" y="307"/>
                    <a:pt x="1867" y="307"/>
                  </a:cubicBezTo>
                  <a:lnTo>
                    <a:pt x="170" y="307"/>
                  </a:lnTo>
                  <a:cubicBezTo>
                    <a:pt x="128" y="307"/>
                    <a:pt x="85" y="276"/>
                    <a:pt x="85" y="222"/>
                  </a:cubicBezTo>
                  <a:lnTo>
                    <a:pt x="85" y="170"/>
                  </a:lnTo>
                  <a:cubicBezTo>
                    <a:pt x="85" y="116"/>
                    <a:pt x="128" y="85"/>
                    <a:pt x="170" y="85"/>
                  </a:cubicBezTo>
                  <a:close/>
                  <a:moveTo>
                    <a:pt x="170" y="0"/>
                  </a:moveTo>
                  <a:cubicBezTo>
                    <a:pt x="85" y="0"/>
                    <a:pt x="0" y="74"/>
                    <a:pt x="0" y="170"/>
                  </a:cubicBezTo>
                  <a:lnTo>
                    <a:pt x="0" y="222"/>
                  </a:lnTo>
                  <a:cubicBezTo>
                    <a:pt x="0" y="318"/>
                    <a:pt x="85" y="392"/>
                    <a:pt x="170" y="392"/>
                  </a:cubicBezTo>
                  <a:lnTo>
                    <a:pt x="1867" y="392"/>
                  </a:lnTo>
                  <a:cubicBezTo>
                    <a:pt x="1952" y="392"/>
                    <a:pt x="2037" y="318"/>
                    <a:pt x="2037" y="222"/>
                  </a:cubicBezTo>
                  <a:lnTo>
                    <a:pt x="2037" y="170"/>
                  </a:lnTo>
                  <a:cubicBezTo>
                    <a:pt x="2037" y="74"/>
                    <a:pt x="1952" y="0"/>
                    <a:pt x="1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6"/>
            <p:cNvSpPr/>
            <p:nvPr/>
          </p:nvSpPr>
          <p:spPr>
            <a:xfrm>
              <a:off x="4013475" y="868600"/>
              <a:ext cx="39800" cy="104750"/>
            </a:xfrm>
            <a:custGeom>
              <a:avLst/>
              <a:gdLst/>
              <a:ahLst/>
              <a:cxnLst/>
              <a:rect l="l" t="t" r="r" b="b"/>
              <a:pathLst>
                <a:path w="1592" h="4190" extrusionOk="0">
                  <a:moveTo>
                    <a:pt x="1507" y="85"/>
                  </a:moveTo>
                  <a:lnTo>
                    <a:pt x="1507" y="4115"/>
                  </a:lnTo>
                  <a:lnTo>
                    <a:pt x="85" y="4115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4147"/>
                  </a:lnTo>
                  <a:cubicBezTo>
                    <a:pt x="1" y="4169"/>
                    <a:pt x="22" y="4190"/>
                    <a:pt x="43" y="4190"/>
                  </a:cubicBezTo>
                  <a:lnTo>
                    <a:pt x="1549" y="4190"/>
                  </a:lnTo>
                  <a:cubicBezTo>
                    <a:pt x="1570" y="4190"/>
                    <a:pt x="1591" y="4169"/>
                    <a:pt x="1591" y="4147"/>
                  </a:cubicBezTo>
                  <a:lnTo>
                    <a:pt x="1591" y="43"/>
                  </a:lnTo>
                  <a:cubicBezTo>
                    <a:pt x="1591" y="21"/>
                    <a:pt x="1570" y="0"/>
                    <a:pt x="15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6"/>
            <p:cNvSpPr/>
            <p:nvPr/>
          </p:nvSpPr>
          <p:spPr>
            <a:xfrm>
              <a:off x="4013475" y="868600"/>
              <a:ext cx="27350" cy="14875"/>
            </a:xfrm>
            <a:custGeom>
              <a:avLst/>
              <a:gdLst/>
              <a:ahLst/>
              <a:cxnLst/>
              <a:rect l="l" t="t" r="r" b="b"/>
              <a:pathLst>
                <a:path w="1094" h="595" extrusionOk="0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6"/>
            <p:cNvSpPr/>
            <p:nvPr/>
          </p:nvSpPr>
          <p:spPr>
            <a:xfrm>
              <a:off x="4038925" y="868600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489" y="85"/>
                  </a:moveTo>
                  <a:lnTo>
                    <a:pt x="489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16"/>
            <p:cNvSpPr/>
            <p:nvPr/>
          </p:nvSpPr>
          <p:spPr>
            <a:xfrm>
              <a:off x="4025950" y="881600"/>
              <a:ext cx="27325" cy="14875"/>
            </a:xfrm>
            <a:custGeom>
              <a:avLst/>
              <a:gdLst/>
              <a:ahLst/>
              <a:cxnLst/>
              <a:rect l="l" t="t" r="r" b="b"/>
              <a:pathLst>
                <a:path w="1093" h="595" extrusionOk="0">
                  <a:moveTo>
                    <a:pt x="1008" y="74"/>
                  </a:moveTo>
                  <a:lnTo>
                    <a:pt x="1008" y="509"/>
                  </a:lnTo>
                  <a:lnTo>
                    <a:pt x="74" y="509"/>
                  </a:lnTo>
                  <a:lnTo>
                    <a:pt x="74" y="74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2" y="594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16"/>
            <p:cNvSpPr/>
            <p:nvPr/>
          </p:nvSpPr>
          <p:spPr>
            <a:xfrm>
              <a:off x="4013475" y="881600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500" y="74"/>
                  </a:moveTo>
                  <a:lnTo>
                    <a:pt x="500" y="509"/>
                  </a:lnTo>
                  <a:lnTo>
                    <a:pt x="85" y="509"/>
                  </a:lnTo>
                  <a:lnTo>
                    <a:pt x="85" y="74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6"/>
            <p:cNvSpPr/>
            <p:nvPr/>
          </p:nvSpPr>
          <p:spPr>
            <a:xfrm>
              <a:off x="4013475" y="894325"/>
              <a:ext cx="27350" cy="14875"/>
            </a:xfrm>
            <a:custGeom>
              <a:avLst/>
              <a:gdLst/>
              <a:ahLst/>
              <a:cxnLst/>
              <a:rect l="l" t="t" r="r" b="b"/>
              <a:pathLst>
                <a:path w="1094" h="595" extrusionOk="0">
                  <a:moveTo>
                    <a:pt x="1019" y="85"/>
                  </a:moveTo>
                  <a:lnTo>
                    <a:pt x="1019" y="520"/>
                  </a:lnTo>
                  <a:lnTo>
                    <a:pt x="85" y="520"/>
                  </a:lnTo>
                  <a:lnTo>
                    <a:pt x="8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1093" y="594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16"/>
            <p:cNvSpPr/>
            <p:nvPr/>
          </p:nvSpPr>
          <p:spPr>
            <a:xfrm>
              <a:off x="4038925" y="894325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489" y="85"/>
                  </a:moveTo>
                  <a:lnTo>
                    <a:pt x="489" y="520"/>
                  </a:lnTo>
                  <a:lnTo>
                    <a:pt x="75" y="520"/>
                  </a:lnTo>
                  <a:lnTo>
                    <a:pt x="75" y="85"/>
                  </a:lnTo>
                  <a:close/>
                  <a:moveTo>
                    <a:pt x="1" y="0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16"/>
            <p:cNvSpPr/>
            <p:nvPr/>
          </p:nvSpPr>
          <p:spPr>
            <a:xfrm>
              <a:off x="4025950" y="907300"/>
              <a:ext cx="27325" cy="14875"/>
            </a:xfrm>
            <a:custGeom>
              <a:avLst/>
              <a:gdLst/>
              <a:ahLst/>
              <a:cxnLst/>
              <a:rect l="l" t="t" r="r" b="b"/>
              <a:pathLst>
                <a:path w="1093" h="595" extrusionOk="0">
                  <a:moveTo>
                    <a:pt x="1008" y="75"/>
                  </a:moveTo>
                  <a:lnTo>
                    <a:pt x="1008" y="510"/>
                  </a:lnTo>
                  <a:lnTo>
                    <a:pt x="74" y="510"/>
                  </a:lnTo>
                  <a:lnTo>
                    <a:pt x="74" y="75"/>
                  </a:lnTo>
                  <a:close/>
                  <a:moveTo>
                    <a:pt x="1" y="1"/>
                  </a:moveTo>
                  <a:lnTo>
                    <a:pt x="1" y="594"/>
                  </a:lnTo>
                  <a:lnTo>
                    <a:pt x="1092" y="594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6"/>
            <p:cNvSpPr/>
            <p:nvPr/>
          </p:nvSpPr>
          <p:spPr>
            <a:xfrm>
              <a:off x="4013475" y="907300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500" y="75"/>
                  </a:moveTo>
                  <a:lnTo>
                    <a:pt x="500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4"/>
                  </a:lnTo>
                  <a:lnTo>
                    <a:pt x="573" y="594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16"/>
            <p:cNvSpPr/>
            <p:nvPr/>
          </p:nvSpPr>
          <p:spPr>
            <a:xfrm>
              <a:off x="4013475" y="920025"/>
              <a:ext cx="27350" cy="14875"/>
            </a:xfrm>
            <a:custGeom>
              <a:avLst/>
              <a:gdLst/>
              <a:ahLst/>
              <a:cxnLst/>
              <a:rect l="l" t="t" r="r" b="b"/>
              <a:pathLst>
                <a:path w="1094" h="595" extrusionOk="0">
                  <a:moveTo>
                    <a:pt x="1019" y="8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16"/>
            <p:cNvSpPr/>
            <p:nvPr/>
          </p:nvSpPr>
          <p:spPr>
            <a:xfrm>
              <a:off x="4038925" y="920025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489" y="85"/>
                  </a:moveTo>
                  <a:lnTo>
                    <a:pt x="489" y="510"/>
                  </a:lnTo>
                  <a:lnTo>
                    <a:pt x="75" y="510"/>
                  </a:lnTo>
                  <a:lnTo>
                    <a:pt x="75" y="8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6"/>
            <p:cNvSpPr/>
            <p:nvPr/>
          </p:nvSpPr>
          <p:spPr>
            <a:xfrm>
              <a:off x="4025950" y="932750"/>
              <a:ext cx="27325" cy="14875"/>
            </a:xfrm>
            <a:custGeom>
              <a:avLst/>
              <a:gdLst/>
              <a:ahLst/>
              <a:cxnLst/>
              <a:rect l="l" t="t" r="r" b="b"/>
              <a:pathLst>
                <a:path w="1093" h="595" extrusionOk="0">
                  <a:moveTo>
                    <a:pt x="1008" y="86"/>
                  </a:moveTo>
                  <a:lnTo>
                    <a:pt x="1008" y="521"/>
                  </a:lnTo>
                  <a:lnTo>
                    <a:pt x="74" y="521"/>
                  </a:lnTo>
                  <a:lnTo>
                    <a:pt x="74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16"/>
            <p:cNvSpPr/>
            <p:nvPr/>
          </p:nvSpPr>
          <p:spPr>
            <a:xfrm>
              <a:off x="4013475" y="932750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500" y="86"/>
                  </a:moveTo>
                  <a:lnTo>
                    <a:pt x="500" y="521"/>
                  </a:lnTo>
                  <a:lnTo>
                    <a:pt x="85" y="521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16"/>
            <p:cNvSpPr/>
            <p:nvPr/>
          </p:nvSpPr>
          <p:spPr>
            <a:xfrm>
              <a:off x="4013475" y="945750"/>
              <a:ext cx="27350" cy="14875"/>
            </a:xfrm>
            <a:custGeom>
              <a:avLst/>
              <a:gdLst/>
              <a:ahLst/>
              <a:cxnLst/>
              <a:rect l="l" t="t" r="r" b="b"/>
              <a:pathLst>
                <a:path w="1094" h="595" extrusionOk="0">
                  <a:moveTo>
                    <a:pt x="1019" y="75"/>
                  </a:moveTo>
                  <a:lnTo>
                    <a:pt x="1019" y="510"/>
                  </a:lnTo>
                  <a:lnTo>
                    <a:pt x="85" y="510"/>
                  </a:lnTo>
                  <a:lnTo>
                    <a:pt x="8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3" y="595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6"/>
            <p:cNvSpPr/>
            <p:nvPr/>
          </p:nvSpPr>
          <p:spPr>
            <a:xfrm>
              <a:off x="4038925" y="945750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489" y="75"/>
                  </a:moveTo>
                  <a:lnTo>
                    <a:pt x="489" y="510"/>
                  </a:lnTo>
                  <a:lnTo>
                    <a:pt x="75" y="510"/>
                  </a:lnTo>
                  <a:lnTo>
                    <a:pt x="75" y="75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16"/>
            <p:cNvSpPr/>
            <p:nvPr/>
          </p:nvSpPr>
          <p:spPr>
            <a:xfrm>
              <a:off x="4025950" y="958475"/>
              <a:ext cx="27325" cy="14875"/>
            </a:xfrm>
            <a:custGeom>
              <a:avLst/>
              <a:gdLst/>
              <a:ahLst/>
              <a:cxnLst/>
              <a:rect l="l" t="t" r="r" b="b"/>
              <a:pathLst>
                <a:path w="1093" h="595" extrusionOk="0">
                  <a:moveTo>
                    <a:pt x="1008" y="86"/>
                  </a:moveTo>
                  <a:lnTo>
                    <a:pt x="1008" y="520"/>
                  </a:lnTo>
                  <a:lnTo>
                    <a:pt x="74" y="520"/>
                  </a:lnTo>
                  <a:lnTo>
                    <a:pt x="74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1092" y="595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16"/>
            <p:cNvSpPr/>
            <p:nvPr/>
          </p:nvSpPr>
          <p:spPr>
            <a:xfrm>
              <a:off x="4013475" y="958475"/>
              <a:ext cx="14350" cy="14875"/>
            </a:xfrm>
            <a:custGeom>
              <a:avLst/>
              <a:gdLst/>
              <a:ahLst/>
              <a:cxnLst/>
              <a:rect l="l" t="t" r="r" b="b"/>
              <a:pathLst>
                <a:path w="574" h="595" extrusionOk="0">
                  <a:moveTo>
                    <a:pt x="500" y="86"/>
                  </a:moveTo>
                  <a:lnTo>
                    <a:pt x="500" y="520"/>
                  </a:lnTo>
                  <a:lnTo>
                    <a:pt x="85" y="520"/>
                  </a:lnTo>
                  <a:lnTo>
                    <a:pt x="85" y="86"/>
                  </a:lnTo>
                  <a:close/>
                  <a:moveTo>
                    <a:pt x="1" y="1"/>
                  </a:moveTo>
                  <a:lnTo>
                    <a:pt x="1" y="595"/>
                  </a:lnTo>
                  <a:lnTo>
                    <a:pt x="573" y="595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6"/>
            <p:cNvSpPr/>
            <p:nvPr/>
          </p:nvSpPr>
          <p:spPr>
            <a:xfrm>
              <a:off x="3990675" y="762825"/>
              <a:ext cx="7200" cy="172075"/>
            </a:xfrm>
            <a:custGeom>
              <a:avLst/>
              <a:gdLst/>
              <a:ahLst/>
              <a:cxnLst/>
              <a:rect l="l" t="t" r="r" b="b"/>
              <a:pathLst>
                <a:path w="288" h="6883" extrusionOk="0">
                  <a:moveTo>
                    <a:pt x="213" y="74"/>
                  </a:moveTo>
                  <a:lnTo>
                    <a:pt x="213" y="6798"/>
                  </a:lnTo>
                  <a:lnTo>
                    <a:pt x="75" y="6798"/>
                  </a:lnTo>
                  <a:lnTo>
                    <a:pt x="75" y="74"/>
                  </a:lnTo>
                  <a:close/>
                  <a:moveTo>
                    <a:pt x="1" y="0"/>
                  </a:moveTo>
                  <a:lnTo>
                    <a:pt x="1" y="6883"/>
                  </a:lnTo>
                  <a:lnTo>
                    <a:pt x="287" y="6883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6"/>
            <p:cNvSpPr/>
            <p:nvPr/>
          </p:nvSpPr>
          <p:spPr>
            <a:xfrm>
              <a:off x="3795275" y="753275"/>
              <a:ext cx="229375" cy="11400"/>
            </a:xfrm>
            <a:custGeom>
              <a:avLst/>
              <a:gdLst/>
              <a:ahLst/>
              <a:cxnLst/>
              <a:rect l="l" t="t" r="r" b="b"/>
              <a:pathLst>
                <a:path w="9175" h="456" extrusionOk="0">
                  <a:moveTo>
                    <a:pt x="1" y="0"/>
                  </a:moveTo>
                  <a:lnTo>
                    <a:pt x="1" y="85"/>
                  </a:lnTo>
                  <a:lnTo>
                    <a:pt x="8771" y="85"/>
                  </a:lnTo>
                  <a:lnTo>
                    <a:pt x="8061" y="382"/>
                  </a:lnTo>
                  <a:lnTo>
                    <a:pt x="1" y="382"/>
                  </a:lnTo>
                  <a:lnTo>
                    <a:pt x="1" y="456"/>
                  </a:lnTo>
                  <a:lnTo>
                    <a:pt x="8071" y="456"/>
                  </a:lnTo>
                  <a:lnTo>
                    <a:pt x="91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6"/>
            <p:cNvSpPr/>
            <p:nvPr/>
          </p:nvSpPr>
          <p:spPr>
            <a:xfrm>
              <a:off x="3623725" y="753275"/>
              <a:ext cx="148775" cy="11400"/>
            </a:xfrm>
            <a:custGeom>
              <a:avLst/>
              <a:gdLst/>
              <a:ahLst/>
              <a:cxnLst/>
              <a:rect l="l" t="t" r="r" b="b"/>
              <a:pathLst>
                <a:path w="5951" h="456" extrusionOk="0">
                  <a:moveTo>
                    <a:pt x="1" y="0"/>
                  </a:moveTo>
                  <a:lnTo>
                    <a:pt x="22" y="456"/>
                  </a:lnTo>
                  <a:lnTo>
                    <a:pt x="5930" y="456"/>
                  </a:lnTo>
                  <a:lnTo>
                    <a:pt x="5930" y="382"/>
                  </a:lnTo>
                  <a:lnTo>
                    <a:pt x="97" y="382"/>
                  </a:lnTo>
                  <a:lnTo>
                    <a:pt x="86" y="85"/>
                  </a:lnTo>
                  <a:lnTo>
                    <a:pt x="5951" y="85"/>
                  </a:lnTo>
                  <a:lnTo>
                    <a:pt x="59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6"/>
            <p:cNvSpPr/>
            <p:nvPr/>
          </p:nvSpPr>
          <p:spPr>
            <a:xfrm>
              <a:off x="3609950" y="728075"/>
              <a:ext cx="1900" cy="20975"/>
            </a:xfrm>
            <a:custGeom>
              <a:avLst/>
              <a:gdLst/>
              <a:ahLst/>
              <a:cxnLst/>
              <a:rect l="l" t="t" r="r" b="b"/>
              <a:pathLst>
                <a:path w="76" h="839" extrusionOk="0">
                  <a:moveTo>
                    <a:pt x="33" y="0"/>
                  </a:moveTo>
                  <a:cubicBezTo>
                    <a:pt x="12" y="0"/>
                    <a:pt x="1" y="22"/>
                    <a:pt x="1" y="43"/>
                  </a:cubicBezTo>
                  <a:lnTo>
                    <a:pt x="1" y="796"/>
                  </a:lnTo>
                  <a:cubicBezTo>
                    <a:pt x="1" y="817"/>
                    <a:pt x="12" y="839"/>
                    <a:pt x="33" y="839"/>
                  </a:cubicBezTo>
                  <a:cubicBezTo>
                    <a:pt x="64" y="839"/>
                    <a:pt x="75" y="817"/>
                    <a:pt x="75" y="796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6"/>
            <p:cNvSpPr/>
            <p:nvPr/>
          </p:nvSpPr>
          <p:spPr>
            <a:xfrm>
              <a:off x="4035225" y="728075"/>
              <a:ext cx="2150" cy="20975"/>
            </a:xfrm>
            <a:custGeom>
              <a:avLst/>
              <a:gdLst/>
              <a:ahLst/>
              <a:cxnLst/>
              <a:rect l="l" t="t" r="r" b="b"/>
              <a:pathLst>
                <a:path w="86" h="839" extrusionOk="0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796"/>
                  </a:lnTo>
                  <a:cubicBezTo>
                    <a:pt x="0" y="817"/>
                    <a:pt x="21" y="839"/>
                    <a:pt x="43" y="839"/>
                  </a:cubicBezTo>
                  <a:cubicBezTo>
                    <a:pt x="64" y="839"/>
                    <a:pt x="85" y="817"/>
                    <a:pt x="85" y="796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6"/>
            <p:cNvSpPr/>
            <p:nvPr/>
          </p:nvSpPr>
          <p:spPr>
            <a:xfrm>
              <a:off x="3631425" y="932750"/>
              <a:ext cx="134450" cy="19125"/>
            </a:xfrm>
            <a:custGeom>
              <a:avLst/>
              <a:gdLst/>
              <a:ahLst/>
              <a:cxnLst/>
              <a:rect l="l" t="t" r="r" b="b"/>
              <a:pathLst>
                <a:path w="5378" h="765" extrusionOk="0">
                  <a:moveTo>
                    <a:pt x="5293" y="86"/>
                  </a:moveTo>
                  <a:lnTo>
                    <a:pt x="5293" y="690"/>
                  </a:lnTo>
                  <a:lnTo>
                    <a:pt x="75" y="690"/>
                  </a:lnTo>
                  <a:lnTo>
                    <a:pt x="75" y="86"/>
                  </a:lnTo>
                  <a:close/>
                  <a:moveTo>
                    <a:pt x="43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733"/>
                  </a:lnTo>
                  <a:cubicBezTo>
                    <a:pt x="1" y="754"/>
                    <a:pt x="11" y="764"/>
                    <a:pt x="43" y="764"/>
                  </a:cubicBezTo>
                  <a:lnTo>
                    <a:pt x="5335" y="764"/>
                  </a:lnTo>
                  <a:cubicBezTo>
                    <a:pt x="5356" y="764"/>
                    <a:pt x="5377" y="754"/>
                    <a:pt x="5377" y="733"/>
                  </a:cubicBezTo>
                  <a:lnTo>
                    <a:pt x="5377" y="43"/>
                  </a:lnTo>
                  <a:cubicBezTo>
                    <a:pt x="5377" y="22"/>
                    <a:pt x="5356" y="1"/>
                    <a:pt x="53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6"/>
            <p:cNvSpPr/>
            <p:nvPr/>
          </p:nvSpPr>
          <p:spPr>
            <a:xfrm>
              <a:off x="3632500" y="943900"/>
              <a:ext cx="133375" cy="1875"/>
            </a:xfrm>
            <a:custGeom>
              <a:avLst/>
              <a:gdLst/>
              <a:ahLst/>
              <a:cxnLst/>
              <a:rect l="l" t="t" r="r" b="b"/>
              <a:pathLst>
                <a:path w="5335" h="75" extrusionOk="0">
                  <a:moveTo>
                    <a:pt x="32" y="0"/>
                  </a:moveTo>
                  <a:cubicBezTo>
                    <a:pt x="11" y="0"/>
                    <a:pt x="0" y="11"/>
                    <a:pt x="0" y="43"/>
                  </a:cubicBezTo>
                  <a:cubicBezTo>
                    <a:pt x="0" y="64"/>
                    <a:pt x="11" y="75"/>
                    <a:pt x="32" y="75"/>
                  </a:cubicBezTo>
                  <a:lnTo>
                    <a:pt x="5292" y="75"/>
                  </a:lnTo>
                  <a:cubicBezTo>
                    <a:pt x="5313" y="75"/>
                    <a:pt x="5334" y="64"/>
                    <a:pt x="5334" y="43"/>
                  </a:cubicBezTo>
                  <a:cubicBezTo>
                    <a:pt x="5334" y="11"/>
                    <a:pt x="5313" y="0"/>
                    <a:pt x="52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6"/>
            <p:cNvSpPr/>
            <p:nvPr/>
          </p:nvSpPr>
          <p:spPr>
            <a:xfrm>
              <a:off x="3801375" y="932750"/>
              <a:ext cx="214250" cy="40600"/>
            </a:xfrm>
            <a:custGeom>
              <a:avLst/>
              <a:gdLst/>
              <a:ahLst/>
              <a:cxnLst/>
              <a:rect l="l" t="t" r="r" b="b"/>
              <a:pathLst>
                <a:path w="8570" h="1624" extrusionOk="0">
                  <a:moveTo>
                    <a:pt x="8485" y="86"/>
                  </a:moveTo>
                  <a:lnTo>
                    <a:pt x="8485" y="1549"/>
                  </a:lnTo>
                  <a:lnTo>
                    <a:pt x="75" y="1549"/>
                  </a:lnTo>
                  <a:lnTo>
                    <a:pt x="75" y="86"/>
                  </a:lnTo>
                  <a:close/>
                  <a:moveTo>
                    <a:pt x="43" y="1"/>
                  </a:moveTo>
                  <a:cubicBezTo>
                    <a:pt x="12" y="1"/>
                    <a:pt x="0" y="22"/>
                    <a:pt x="0" y="43"/>
                  </a:cubicBezTo>
                  <a:lnTo>
                    <a:pt x="0" y="1581"/>
                  </a:lnTo>
                  <a:cubicBezTo>
                    <a:pt x="0" y="1603"/>
                    <a:pt x="12" y="1624"/>
                    <a:pt x="43" y="1624"/>
                  </a:cubicBezTo>
                  <a:lnTo>
                    <a:pt x="8527" y="1624"/>
                  </a:lnTo>
                  <a:cubicBezTo>
                    <a:pt x="8548" y="1624"/>
                    <a:pt x="8569" y="1603"/>
                    <a:pt x="8569" y="1581"/>
                  </a:cubicBezTo>
                  <a:lnTo>
                    <a:pt x="8569" y="43"/>
                  </a:lnTo>
                  <a:cubicBezTo>
                    <a:pt x="8569" y="22"/>
                    <a:pt x="8548" y="1"/>
                    <a:pt x="8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6"/>
            <p:cNvSpPr/>
            <p:nvPr/>
          </p:nvSpPr>
          <p:spPr>
            <a:xfrm>
              <a:off x="3631425" y="950000"/>
              <a:ext cx="134450" cy="19125"/>
            </a:xfrm>
            <a:custGeom>
              <a:avLst/>
              <a:gdLst/>
              <a:ahLst/>
              <a:cxnLst/>
              <a:rect l="l" t="t" r="r" b="b"/>
              <a:pathLst>
                <a:path w="5378" h="765" extrusionOk="0">
                  <a:moveTo>
                    <a:pt x="5293" y="85"/>
                  </a:moveTo>
                  <a:lnTo>
                    <a:pt x="5293" y="679"/>
                  </a:lnTo>
                  <a:lnTo>
                    <a:pt x="75" y="679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722"/>
                  </a:lnTo>
                  <a:cubicBezTo>
                    <a:pt x="1" y="743"/>
                    <a:pt x="11" y="764"/>
                    <a:pt x="43" y="764"/>
                  </a:cubicBezTo>
                  <a:lnTo>
                    <a:pt x="5335" y="764"/>
                  </a:lnTo>
                  <a:cubicBezTo>
                    <a:pt x="5356" y="764"/>
                    <a:pt x="5377" y="743"/>
                    <a:pt x="5377" y="722"/>
                  </a:cubicBezTo>
                  <a:lnTo>
                    <a:pt x="5377" y="43"/>
                  </a:lnTo>
                  <a:cubicBezTo>
                    <a:pt x="5377" y="22"/>
                    <a:pt x="5356" y="0"/>
                    <a:pt x="5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6"/>
            <p:cNvSpPr/>
            <p:nvPr/>
          </p:nvSpPr>
          <p:spPr>
            <a:xfrm>
              <a:off x="3632500" y="960850"/>
              <a:ext cx="133375" cy="2150"/>
            </a:xfrm>
            <a:custGeom>
              <a:avLst/>
              <a:gdLst/>
              <a:ahLst/>
              <a:cxnLst/>
              <a:rect l="l" t="t" r="r" b="b"/>
              <a:pathLst>
                <a:path w="5335" h="86" extrusionOk="0">
                  <a:moveTo>
                    <a:pt x="32" y="1"/>
                  </a:moveTo>
                  <a:cubicBezTo>
                    <a:pt x="11" y="1"/>
                    <a:pt x="0" y="22"/>
                    <a:pt x="0" y="43"/>
                  </a:cubicBezTo>
                  <a:cubicBezTo>
                    <a:pt x="0" y="64"/>
                    <a:pt x="11" y="86"/>
                    <a:pt x="32" y="86"/>
                  </a:cubicBezTo>
                  <a:lnTo>
                    <a:pt x="5292" y="86"/>
                  </a:lnTo>
                  <a:cubicBezTo>
                    <a:pt x="5313" y="86"/>
                    <a:pt x="5334" y="64"/>
                    <a:pt x="5334" y="43"/>
                  </a:cubicBezTo>
                  <a:cubicBezTo>
                    <a:pt x="5334" y="22"/>
                    <a:pt x="5313" y="1"/>
                    <a:pt x="5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6"/>
            <p:cNvSpPr/>
            <p:nvPr/>
          </p:nvSpPr>
          <p:spPr>
            <a:xfrm>
              <a:off x="3631425" y="966975"/>
              <a:ext cx="134450" cy="19100"/>
            </a:xfrm>
            <a:custGeom>
              <a:avLst/>
              <a:gdLst/>
              <a:ahLst/>
              <a:cxnLst/>
              <a:rect l="l" t="t" r="r" b="b"/>
              <a:pathLst>
                <a:path w="5378" h="764" extrusionOk="0">
                  <a:moveTo>
                    <a:pt x="5293" y="85"/>
                  </a:moveTo>
                  <a:lnTo>
                    <a:pt x="5293" y="689"/>
                  </a:lnTo>
                  <a:lnTo>
                    <a:pt x="75" y="689"/>
                  </a:lnTo>
                  <a:lnTo>
                    <a:pt x="75" y="85"/>
                  </a:lnTo>
                  <a:close/>
                  <a:moveTo>
                    <a:pt x="43" y="0"/>
                  </a:moveTo>
                  <a:cubicBezTo>
                    <a:pt x="11" y="0"/>
                    <a:pt x="1" y="21"/>
                    <a:pt x="1" y="43"/>
                  </a:cubicBezTo>
                  <a:lnTo>
                    <a:pt x="1" y="732"/>
                  </a:lnTo>
                  <a:cubicBezTo>
                    <a:pt x="1" y="753"/>
                    <a:pt x="11" y="764"/>
                    <a:pt x="43" y="764"/>
                  </a:cubicBezTo>
                  <a:lnTo>
                    <a:pt x="5335" y="764"/>
                  </a:lnTo>
                  <a:cubicBezTo>
                    <a:pt x="5356" y="764"/>
                    <a:pt x="5377" y="753"/>
                    <a:pt x="5377" y="732"/>
                  </a:cubicBezTo>
                  <a:lnTo>
                    <a:pt x="5377" y="43"/>
                  </a:lnTo>
                  <a:cubicBezTo>
                    <a:pt x="5377" y="21"/>
                    <a:pt x="5356" y="0"/>
                    <a:pt x="5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6"/>
            <p:cNvSpPr/>
            <p:nvPr/>
          </p:nvSpPr>
          <p:spPr>
            <a:xfrm>
              <a:off x="3632500" y="978100"/>
              <a:ext cx="133375" cy="1875"/>
            </a:xfrm>
            <a:custGeom>
              <a:avLst/>
              <a:gdLst/>
              <a:ahLst/>
              <a:cxnLst/>
              <a:rect l="l" t="t" r="r" b="b"/>
              <a:pathLst>
                <a:path w="5335" h="75" extrusionOk="0">
                  <a:moveTo>
                    <a:pt x="32" y="1"/>
                  </a:moveTo>
                  <a:cubicBezTo>
                    <a:pt x="11" y="1"/>
                    <a:pt x="0" y="11"/>
                    <a:pt x="0" y="32"/>
                  </a:cubicBezTo>
                  <a:cubicBezTo>
                    <a:pt x="0" y="64"/>
                    <a:pt x="11" y="74"/>
                    <a:pt x="32" y="74"/>
                  </a:cubicBezTo>
                  <a:lnTo>
                    <a:pt x="5292" y="74"/>
                  </a:lnTo>
                  <a:cubicBezTo>
                    <a:pt x="5313" y="74"/>
                    <a:pt x="5334" y="64"/>
                    <a:pt x="5334" y="32"/>
                  </a:cubicBezTo>
                  <a:cubicBezTo>
                    <a:pt x="5334" y="11"/>
                    <a:pt x="5313" y="1"/>
                    <a:pt x="5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6"/>
            <p:cNvSpPr/>
            <p:nvPr/>
          </p:nvSpPr>
          <p:spPr>
            <a:xfrm>
              <a:off x="3664850" y="784025"/>
              <a:ext cx="67625" cy="137625"/>
            </a:xfrm>
            <a:custGeom>
              <a:avLst/>
              <a:gdLst/>
              <a:ahLst/>
              <a:cxnLst/>
              <a:rect l="l" t="t" r="r" b="b"/>
              <a:pathLst>
                <a:path w="2705" h="5505" extrusionOk="0">
                  <a:moveTo>
                    <a:pt x="2619" y="85"/>
                  </a:moveTo>
                  <a:lnTo>
                    <a:pt x="2619" y="5430"/>
                  </a:lnTo>
                  <a:lnTo>
                    <a:pt x="85" y="5430"/>
                  </a:lnTo>
                  <a:lnTo>
                    <a:pt x="85" y="85"/>
                  </a:lnTo>
                  <a:close/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5473"/>
                  </a:lnTo>
                  <a:cubicBezTo>
                    <a:pt x="0" y="5494"/>
                    <a:pt x="21" y="5504"/>
                    <a:pt x="43" y="5504"/>
                  </a:cubicBezTo>
                  <a:lnTo>
                    <a:pt x="2662" y="5504"/>
                  </a:lnTo>
                  <a:cubicBezTo>
                    <a:pt x="2683" y="5504"/>
                    <a:pt x="2704" y="5494"/>
                    <a:pt x="2704" y="5473"/>
                  </a:cubicBezTo>
                  <a:lnTo>
                    <a:pt x="2704" y="43"/>
                  </a:lnTo>
                  <a:cubicBezTo>
                    <a:pt x="2704" y="22"/>
                    <a:pt x="2683" y="1"/>
                    <a:pt x="26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6"/>
            <p:cNvSpPr/>
            <p:nvPr/>
          </p:nvSpPr>
          <p:spPr>
            <a:xfrm>
              <a:off x="3674100" y="792225"/>
              <a:ext cx="49100" cy="121200"/>
            </a:xfrm>
            <a:custGeom>
              <a:avLst/>
              <a:gdLst/>
              <a:ahLst/>
              <a:cxnLst/>
              <a:rect l="l" t="t" r="r" b="b"/>
              <a:pathLst>
                <a:path w="1964" h="4848" extrusionOk="0">
                  <a:moveTo>
                    <a:pt x="1879" y="86"/>
                  </a:moveTo>
                  <a:lnTo>
                    <a:pt x="1879" y="4773"/>
                  </a:lnTo>
                  <a:lnTo>
                    <a:pt x="86" y="4773"/>
                  </a:lnTo>
                  <a:lnTo>
                    <a:pt x="86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816"/>
                  </a:lnTo>
                  <a:cubicBezTo>
                    <a:pt x="1" y="4837"/>
                    <a:pt x="22" y="4848"/>
                    <a:pt x="43" y="4848"/>
                  </a:cubicBezTo>
                  <a:lnTo>
                    <a:pt x="1921" y="4848"/>
                  </a:lnTo>
                  <a:cubicBezTo>
                    <a:pt x="1942" y="4848"/>
                    <a:pt x="1963" y="4837"/>
                    <a:pt x="1963" y="4816"/>
                  </a:cubicBezTo>
                  <a:lnTo>
                    <a:pt x="1963" y="43"/>
                  </a:lnTo>
                  <a:cubicBezTo>
                    <a:pt x="1963" y="22"/>
                    <a:pt x="1942" y="1"/>
                    <a:pt x="19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6"/>
            <p:cNvSpPr/>
            <p:nvPr/>
          </p:nvSpPr>
          <p:spPr>
            <a:xfrm>
              <a:off x="3693475" y="792225"/>
              <a:ext cx="10100" cy="121200"/>
            </a:xfrm>
            <a:custGeom>
              <a:avLst/>
              <a:gdLst/>
              <a:ahLst/>
              <a:cxnLst/>
              <a:rect l="l" t="t" r="r" b="b"/>
              <a:pathLst>
                <a:path w="404" h="4848" extrusionOk="0">
                  <a:moveTo>
                    <a:pt x="329" y="86"/>
                  </a:moveTo>
                  <a:lnTo>
                    <a:pt x="329" y="4773"/>
                  </a:lnTo>
                  <a:lnTo>
                    <a:pt x="85" y="4773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816"/>
                  </a:lnTo>
                  <a:cubicBezTo>
                    <a:pt x="1" y="4837"/>
                    <a:pt x="22" y="4848"/>
                    <a:pt x="43" y="4848"/>
                  </a:cubicBezTo>
                  <a:lnTo>
                    <a:pt x="371" y="4848"/>
                  </a:lnTo>
                  <a:cubicBezTo>
                    <a:pt x="393" y="4848"/>
                    <a:pt x="404" y="4837"/>
                    <a:pt x="404" y="4816"/>
                  </a:cubicBezTo>
                  <a:lnTo>
                    <a:pt x="404" y="43"/>
                  </a:lnTo>
                  <a:cubicBezTo>
                    <a:pt x="404" y="22"/>
                    <a:pt x="393" y="1"/>
                    <a:pt x="3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6"/>
            <p:cNvSpPr/>
            <p:nvPr/>
          </p:nvSpPr>
          <p:spPr>
            <a:xfrm>
              <a:off x="3708325" y="862225"/>
              <a:ext cx="7700" cy="7725"/>
            </a:xfrm>
            <a:custGeom>
              <a:avLst/>
              <a:gdLst/>
              <a:ahLst/>
              <a:cxnLst/>
              <a:rect l="l" t="t" r="r" b="b"/>
              <a:pathLst>
                <a:path w="308" h="309" extrusionOk="0">
                  <a:moveTo>
                    <a:pt x="149" y="75"/>
                  </a:moveTo>
                  <a:cubicBezTo>
                    <a:pt x="191" y="75"/>
                    <a:pt x="223" y="118"/>
                    <a:pt x="223" y="149"/>
                  </a:cubicBezTo>
                  <a:cubicBezTo>
                    <a:pt x="223" y="192"/>
                    <a:pt x="191" y="224"/>
                    <a:pt x="149" y="224"/>
                  </a:cubicBezTo>
                  <a:cubicBezTo>
                    <a:pt x="117" y="224"/>
                    <a:pt x="85" y="192"/>
                    <a:pt x="85" y="149"/>
                  </a:cubicBezTo>
                  <a:cubicBezTo>
                    <a:pt x="85" y="118"/>
                    <a:pt x="117" y="75"/>
                    <a:pt x="149" y="75"/>
                  </a:cubicBezTo>
                  <a:close/>
                  <a:moveTo>
                    <a:pt x="149" y="1"/>
                  </a:moveTo>
                  <a:cubicBezTo>
                    <a:pt x="64" y="1"/>
                    <a:pt x="0" y="64"/>
                    <a:pt x="0" y="149"/>
                  </a:cubicBezTo>
                  <a:cubicBezTo>
                    <a:pt x="0" y="234"/>
                    <a:pt x="64" y="309"/>
                    <a:pt x="149" y="309"/>
                  </a:cubicBezTo>
                  <a:cubicBezTo>
                    <a:pt x="234" y="309"/>
                    <a:pt x="308" y="234"/>
                    <a:pt x="308" y="149"/>
                  </a:cubicBezTo>
                  <a:cubicBezTo>
                    <a:pt x="308" y="64"/>
                    <a:pt x="234" y="1"/>
                    <a:pt x="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6"/>
            <p:cNvSpPr/>
            <p:nvPr/>
          </p:nvSpPr>
          <p:spPr>
            <a:xfrm>
              <a:off x="3701425" y="848200"/>
              <a:ext cx="21500" cy="9275"/>
            </a:xfrm>
            <a:custGeom>
              <a:avLst/>
              <a:gdLst/>
              <a:ahLst/>
              <a:cxnLst/>
              <a:rect l="l" t="t" r="r" b="b"/>
              <a:pathLst>
                <a:path w="860" h="371" extrusionOk="0">
                  <a:moveTo>
                    <a:pt x="774" y="85"/>
                  </a:moveTo>
                  <a:lnTo>
                    <a:pt x="774" y="297"/>
                  </a:lnTo>
                  <a:lnTo>
                    <a:pt x="86" y="29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39"/>
                  </a:lnTo>
                  <a:cubicBezTo>
                    <a:pt x="1" y="361"/>
                    <a:pt x="22" y="371"/>
                    <a:pt x="43" y="371"/>
                  </a:cubicBezTo>
                  <a:lnTo>
                    <a:pt x="817" y="371"/>
                  </a:lnTo>
                  <a:cubicBezTo>
                    <a:pt x="838" y="371"/>
                    <a:pt x="859" y="361"/>
                    <a:pt x="859" y="339"/>
                  </a:cubicBezTo>
                  <a:lnTo>
                    <a:pt x="859" y="42"/>
                  </a:lnTo>
                  <a:cubicBezTo>
                    <a:pt x="859" y="21"/>
                    <a:pt x="838" y="0"/>
                    <a:pt x="8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6"/>
            <p:cNvSpPr/>
            <p:nvPr/>
          </p:nvSpPr>
          <p:spPr>
            <a:xfrm>
              <a:off x="3674100" y="848200"/>
              <a:ext cx="21525" cy="9275"/>
            </a:xfrm>
            <a:custGeom>
              <a:avLst/>
              <a:gdLst/>
              <a:ahLst/>
              <a:cxnLst/>
              <a:rect l="l" t="t" r="r" b="b"/>
              <a:pathLst>
                <a:path w="861" h="371" extrusionOk="0">
                  <a:moveTo>
                    <a:pt x="776" y="85"/>
                  </a:moveTo>
                  <a:lnTo>
                    <a:pt x="776" y="297"/>
                  </a:lnTo>
                  <a:lnTo>
                    <a:pt x="86" y="297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39"/>
                  </a:lnTo>
                  <a:cubicBezTo>
                    <a:pt x="1" y="361"/>
                    <a:pt x="22" y="371"/>
                    <a:pt x="43" y="371"/>
                  </a:cubicBezTo>
                  <a:lnTo>
                    <a:pt x="818" y="371"/>
                  </a:lnTo>
                  <a:cubicBezTo>
                    <a:pt x="839" y="371"/>
                    <a:pt x="860" y="361"/>
                    <a:pt x="860" y="339"/>
                  </a:cubicBezTo>
                  <a:lnTo>
                    <a:pt x="860" y="42"/>
                  </a:lnTo>
                  <a:cubicBezTo>
                    <a:pt x="860" y="21"/>
                    <a:pt x="839" y="0"/>
                    <a:pt x="8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6"/>
            <p:cNvSpPr/>
            <p:nvPr/>
          </p:nvSpPr>
          <p:spPr>
            <a:xfrm>
              <a:off x="3631425" y="881600"/>
              <a:ext cx="35575" cy="1875"/>
            </a:xfrm>
            <a:custGeom>
              <a:avLst/>
              <a:gdLst/>
              <a:ahLst/>
              <a:cxnLst/>
              <a:rect l="l" t="t" r="r" b="b"/>
              <a:pathLst>
                <a:path w="1423" h="75" extrusionOk="0">
                  <a:moveTo>
                    <a:pt x="43" y="0"/>
                  </a:moveTo>
                  <a:cubicBezTo>
                    <a:pt x="11" y="0"/>
                    <a:pt x="1" y="22"/>
                    <a:pt x="1" y="43"/>
                  </a:cubicBezTo>
                  <a:cubicBezTo>
                    <a:pt x="1" y="64"/>
                    <a:pt x="11" y="74"/>
                    <a:pt x="43" y="74"/>
                  </a:cubicBezTo>
                  <a:lnTo>
                    <a:pt x="1380" y="74"/>
                  </a:lnTo>
                  <a:cubicBezTo>
                    <a:pt x="1401" y="74"/>
                    <a:pt x="1422" y="64"/>
                    <a:pt x="1422" y="43"/>
                  </a:cubicBezTo>
                  <a:cubicBezTo>
                    <a:pt x="1422" y="22"/>
                    <a:pt x="1401" y="0"/>
                    <a:pt x="13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6"/>
            <p:cNvSpPr/>
            <p:nvPr/>
          </p:nvSpPr>
          <p:spPr>
            <a:xfrm>
              <a:off x="3730325" y="881600"/>
              <a:ext cx="35550" cy="1875"/>
            </a:xfrm>
            <a:custGeom>
              <a:avLst/>
              <a:gdLst/>
              <a:ahLst/>
              <a:cxnLst/>
              <a:rect l="l" t="t" r="r" b="b"/>
              <a:pathLst>
                <a:path w="1422" h="75" extrusionOk="0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74"/>
                    <a:pt x="43" y="74"/>
                  </a:cubicBezTo>
                  <a:lnTo>
                    <a:pt x="1379" y="74"/>
                  </a:lnTo>
                  <a:cubicBezTo>
                    <a:pt x="1400" y="74"/>
                    <a:pt x="1421" y="64"/>
                    <a:pt x="1421" y="43"/>
                  </a:cubicBezTo>
                  <a:cubicBezTo>
                    <a:pt x="1421" y="22"/>
                    <a:pt x="1400" y="0"/>
                    <a:pt x="1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6"/>
            <p:cNvSpPr/>
            <p:nvPr/>
          </p:nvSpPr>
          <p:spPr>
            <a:xfrm>
              <a:off x="3197150" y="762825"/>
              <a:ext cx="9825" cy="184800"/>
            </a:xfrm>
            <a:custGeom>
              <a:avLst/>
              <a:gdLst/>
              <a:ahLst/>
              <a:cxnLst/>
              <a:rect l="l" t="t" r="r" b="b"/>
              <a:pathLst>
                <a:path w="393" h="7392" extrusionOk="0">
                  <a:moveTo>
                    <a:pt x="319" y="74"/>
                  </a:moveTo>
                  <a:lnTo>
                    <a:pt x="319" y="7318"/>
                  </a:lnTo>
                  <a:lnTo>
                    <a:pt x="85" y="7318"/>
                  </a:lnTo>
                  <a:lnTo>
                    <a:pt x="85" y="74"/>
                  </a:lnTo>
                  <a:close/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lnTo>
                    <a:pt x="1" y="7360"/>
                  </a:lnTo>
                  <a:cubicBezTo>
                    <a:pt x="1" y="7381"/>
                    <a:pt x="22" y="7392"/>
                    <a:pt x="43" y="7392"/>
                  </a:cubicBezTo>
                  <a:lnTo>
                    <a:pt x="350" y="7392"/>
                  </a:lnTo>
                  <a:cubicBezTo>
                    <a:pt x="382" y="7392"/>
                    <a:pt x="393" y="7381"/>
                    <a:pt x="393" y="7360"/>
                  </a:cubicBezTo>
                  <a:lnTo>
                    <a:pt x="393" y="43"/>
                  </a:lnTo>
                  <a:cubicBezTo>
                    <a:pt x="393" y="10"/>
                    <a:pt x="382" y="0"/>
                    <a:pt x="3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6"/>
            <p:cNvSpPr/>
            <p:nvPr/>
          </p:nvSpPr>
          <p:spPr>
            <a:xfrm>
              <a:off x="3205100" y="881600"/>
              <a:ext cx="390825" cy="66025"/>
            </a:xfrm>
            <a:custGeom>
              <a:avLst/>
              <a:gdLst/>
              <a:ahLst/>
              <a:cxnLst/>
              <a:rect l="l" t="t" r="r" b="b"/>
              <a:pathLst>
                <a:path w="15633" h="2641" extrusionOk="0">
                  <a:moveTo>
                    <a:pt x="15548" y="74"/>
                  </a:moveTo>
                  <a:lnTo>
                    <a:pt x="15548" y="2567"/>
                  </a:lnTo>
                  <a:lnTo>
                    <a:pt x="75" y="2567"/>
                  </a:lnTo>
                  <a:lnTo>
                    <a:pt x="75" y="74"/>
                  </a:lnTo>
                  <a:close/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11" y="2641"/>
                    <a:pt x="32" y="2641"/>
                  </a:cubicBezTo>
                  <a:lnTo>
                    <a:pt x="15590" y="2641"/>
                  </a:lnTo>
                  <a:cubicBezTo>
                    <a:pt x="15612" y="2641"/>
                    <a:pt x="15633" y="2630"/>
                    <a:pt x="15633" y="2609"/>
                  </a:cubicBezTo>
                  <a:lnTo>
                    <a:pt x="15633" y="43"/>
                  </a:lnTo>
                  <a:cubicBezTo>
                    <a:pt x="15633" y="22"/>
                    <a:pt x="15612" y="0"/>
                    <a:pt x="15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6"/>
            <p:cNvSpPr/>
            <p:nvPr/>
          </p:nvSpPr>
          <p:spPr>
            <a:xfrm>
              <a:off x="3222325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6"/>
            <p:cNvSpPr/>
            <p:nvPr/>
          </p:nvSpPr>
          <p:spPr>
            <a:xfrm>
              <a:off x="3241950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6"/>
            <p:cNvSpPr/>
            <p:nvPr/>
          </p:nvSpPr>
          <p:spPr>
            <a:xfrm>
              <a:off x="3261575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1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6"/>
            <p:cNvSpPr/>
            <p:nvPr/>
          </p:nvSpPr>
          <p:spPr>
            <a:xfrm>
              <a:off x="3281475" y="881600"/>
              <a:ext cx="1850" cy="66025"/>
            </a:xfrm>
            <a:custGeom>
              <a:avLst/>
              <a:gdLst/>
              <a:ahLst/>
              <a:cxnLst/>
              <a:rect l="l" t="t" r="r" b="b"/>
              <a:pathLst>
                <a:path w="74" h="2641" extrusionOk="0">
                  <a:moveTo>
                    <a:pt x="31" y="0"/>
                  </a:moveTo>
                  <a:cubicBezTo>
                    <a:pt x="10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0" y="2641"/>
                    <a:pt x="31" y="2641"/>
                  </a:cubicBezTo>
                  <a:cubicBezTo>
                    <a:pt x="64" y="2641"/>
                    <a:pt x="74" y="2630"/>
                    <a:pt x="74" y="2609"/>
                  </a:cubicBezTo>
                  <a:lnTo>
                    <a:pt x="74" y="43"/>
                  </a:lnTo>
                  <a:cubicBezTo>
                    <a:pt x="74" y="22"/>
                    <a:pt x="64" y="0"/>
                    <a:pt x="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6"/>
            <p:cNvSpPr/>
            <p:nvPr/>
          </p:nvSpPr>
          <p:spPr>
            <a:xfrm>
              <a:off x="3301075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16"/>
            <p:cNvSpPr/>
            <p:nvPr/>
          </p:nvSpPr>
          <p:spPr>
            <a:xfrm>
              <a:off x="3320700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16"/>
            <p:cNvSpPr/>
            <p:nvPr/>
          </p:nvSpPr>
          <p:spPr>
            <a:xfrm>
              <a:off x="3340325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6"/>
            <p:cNvSpPr/>
            <p:nvPr/>
          </p:nvSpPr>
          <p:spPr>
            <a:xfrm>
              <a:off x="3360200" y="881600"/>
              <a:ext cx="1900" cy="66025"/>
            </a:xfrm>
            <a:custGeom>
              <a:avLst/>
              <a:gdLst/>
              <a:ahLst/>
              <a:cxnLst/>
              <a:rect l="l" t="t" r="r" b="b"/>
              <a:pathLst>
                <a:path w="76" h="2641" extrusionOk="0">
                  <a:moveTo>
                    <a:pt x="33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3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6"/>
            <p:cNvSpPr/>
            <p:nvPr/>
          </p:nvSpPr>
          <p:spPr>
            <a:xfrm>
              <a:off x="3379825" y="881600"/>
              <a:ext cx="1875" cy="66025"/>
            </a:xfrm>
            <a:custGeom>
              <a:avLst/>
              <a:gdLst/>
              <a:ahLst/>
              <a:cxnLst/>
              <a:rect l="l" t="t" r="r" b="b"/>
              <a:pathLst>
                <a:path w="75" h="2641" extrusionOk="0">
                  <a:moveTo>
                    <a:pt x="43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4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6"/>
            <p:cNvSpPr/>
            <p:nvPr/>
          </p:nvSpPr>
          <p:spPr>
            <a:xfrm>
              <a:off x="3399425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5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5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6"/>
            <p:cNvSpPr/>
            <p:nvPr/>
          </p:nvSpPr>
          <p:spPr>
            <a:xfrm>
              <a:off x="3419050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6"/>
            <p:cNvSpPr/>
            <p:nvPr/>
          </p:nvSpPr>
          <p:spPr>
            <a:xfrm>
              <a:off x="3438675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6"/>
            <p:cNvSpPr/>
            <p:nvPr/>
          </p:nvSpPr>
          <p:spPr>
            <a:xfrm>
              <a:off x="3458575" y="881600"/>
              <a:ext cx="1875" cy="66025"/>
            </a:xfrm>
            <a:custGeom>
              <a:avLst/>
              <a:gdLst/>
              <a:ahLst/>
              <a:cxnLst/>
              <a:rect l="l" t="t" r="r" b="b"/>
              <a:pathLst>
                <a:path w="75" h="2641" extrusionOk="0">
                  <a:moveTo>
                    <a:pt x="32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32" y="2641"/>
                  </a:cubicBezTo>
                  <a:cubicBezTo>
                    <a:pt x="64" y="2641"/>
                    <a:pt x="74" y="2630"/>
                    <a:pt x="74" y="2609"/>
                  </a:cubicBezTo>
                  <a:lnTo>
                    <a:pt x="74" y="43"/>
                  </a:lnTo>
                  <a:cubicBezTo>
                    <a:pt x="74" y="22"/>
                    <a:pt x="64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6"/>
            <p:cNvSpPr/>
            <p:nvPr/>
          </p:nvSpPr>
          <p:spPr>
            <a:xfrm>
              <a:off x="3478200" y="881600"/>
              <a:ext cx="2125" cy="66025"/>
            </a:xfrm>
            <a:custGeom>
              <a:avLst/>
              <a:gdLst/>
              <a:ahLst/>
              <a:cxnLst/>
              <a:rect l="l" t="t" r="r" b="b"/>
              <a:pathLst>
                <a:path w="85" h="2641" extrusionOk="0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1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6"/>
            <p:cNvSpPr/>
            <p:nvPr/>
          </p:nvSpPr>
          <p:spPr>
            <a:xfrm>
              <a:off x="3497800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5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5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6"/>
            <p:cNvSpPr/>
            <p:nvPr/>
          </p:nvSpPr>
          <p:spPr>
            <a:xfrm>
              <a:off x="3517425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22" y="2641"/>
                    <a:pt x="43" y="2641"/>
                  </a:cubicBezTo>
                  <a:cubicBezTo>
                    <a:pt x="64" y="2641"/>
                    <a:pt x="86" y="2630"/>
                    <a:pt x="86" y="2609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6"/>
            <p:cNvSpPr/>
            <p:nvPr/>
          </p:nvSpPr>
          <p:spPr>
            <a:xfrm>
              <a:off x="3537300" y="881600"/>
              <a:ext cx="1900" cy="66025"/>
            </a:xfrm>
            <a:custGeom>
              <a:avLst/>
              <a:gdLst/>
              <a:ahLst/>
              <a:cxnLst/>
              <a:rect l="l" t="t" r="r" b="b"/>
              <a:pathLst>
                <a:path w="76" h="2641" extrusionOk="0">
                  <a:moveTo>
                    <a:pt x="33" y="0"/>
                  </a:moveTo>
                  <a:cubicBezTo>
                    <a:pt x="12" y="0"/>
                    <a:pt x="1" y="22"/>
                    <a:pt x="1" y="43"/>
                  </a:cubicBezTo>
                  <a:lnTo>
                    <a:pt x="1" y="2609"/>
                  </a:lnTo>
                  <a:cubicBezTo>
                    <a:pt x="1" y="2630"/>
                    <a:pt x="12" y="2641"/>
                    <a:pt x="3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6"/>
            <p:cNvSpPr/>
            <p:nvPr/>
          </p:nvSpPr>
          <p:spPr>
            <a:xfrm>
              <a:off x="3556925" y="881600"/>
              <a:ext cx="1900" cy="66025"/>
            </a:xfrm>
            <a:custGeom>
              <a:avLst/>
              <a:gdLst/>
              <a:ahLst/>
              <a:cxnLst/>
              <a:rect l="l" t="t" r="r" b="b"/>
              <a:pathLst>
                <a:path w="76" h="2641" extrusionOk="0">
                  <a:moveTo>
                    <a:pt x="43" y="0"/>
                  </a:moveTo>
                  <a:cubicBezTo>
                    <a:pt x="1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11" y="2641"/>
                    <a:pt x="43" y="2641"/>
                  </a:cubicBezTo>
                  <a:cubicBezTo>
                    <a:pt x="64" y="2641"/>
                    <a:pt x="75" y="2630"/>
                    <a:pt x="75" y="2609"/>
                  </a:cubicBezTo>
                  <a:lnTo>
                    <a:pt x="75" y="43"/>
                  </a:lnTo>
                  <a:cubicBezTo>
                    <a:pt x="7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6"/>
            <p:cNvSpPr/>
            <p:nvPr/>
          </p:nvSpPr>
          <p:spPr>
            <a:xfrm>
              <a:off x="3576550" y="881600"/>
              <a:ext cx="2150" cy="66025"/>
            </a:xfrm>
            <a:custGeom>
              <a:avLst/>
              <a:gdLst/>
              <a:ahLst/>
              <a:cxnLst/>
              <a:rect l="l" t="t" r="r" b="b"/>
              <a:pathLst>
                <a:path w="86" h="2641" extrusionOk="0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609"/>
                  </a:lnTo>
                  <a:cubicBezTo>
                    <a:pt x="0" y="2630"/>
                    <a:pt x="21" y="2641"/>
                    <a:pt x="43" y="2641"/>
                  </a:cubicBezTo>
                  <a:cubicBezTo>
                    <a:pt x="64" y="2641"/>
                    <a:pt x="85" y="2630"/>
                    <a:pt x="85" y="2609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6"/>
            <p:cNvSpPr/>
            <p:nvPr/>
          </p:nvSpPr>
          <p:spPr>
            <a:xfrm>
              <a:off x="3812775" y="933825"/>
              <a:ext cx="1875" cy="38475"/>
            </a:xfrm>
            <a:custGeom>
              <a:avLst/>
              <a:gdLst/>
              <a:ahLst/>
              <a:cxnLst/>
              <a:rect l="l" t="t" r="r" b="b"/>
              <a:pathLst>
                <a:path w="75" h="1539" extrusionOk="0">
                  <a:moveTo>
                    <a:pt x="1" y="0"/>
                  </a:moveTo>
                  <a:lnTo>
                    <a:pt x="1" y="1538"/>
                  </a:lnTo>
                  <a:lnTo>
                    <a:pt x="75" y="153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6"/>
            <p:cNvSpPr/>
            <p:nvPr/>
          </p:nvSpPr>
          <p:spPr>
            <a:xfrm>
              <a:off x="3831600" y="933825"/>
              <a:ext cx="2150" cy="38475"/>
            </a:xfrm>
            <a:custGeom>
              <a:avLst/>
              <a:gdLst/>
              <a:ahLst/>
              <a:cxnLst/>
              <a:rect l="l" t="t" r="r" b="b"/>
              <a:pathLst>
                <a:path w="86" h="1539" extrusionOk="0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6"/>
            <p:cNvSpPr/>
            <p:nvPr/>
          </p:nvSpPr>
          <p:spPr>
            <a:xfrm>
              <a:off x="3850700" y="933825"/>
              <a:ext cx="2125" cy="38475"/>
            </a:xfrm>
            <a:custGeom>
              <a:avLst/>
              <a:gdLst/>
              <a:ahLst/>
              <a:cxnLst/>
              <a:rect l="l" t="t" r="r" b="b"/>
              <a:pathLst>
                <a:path w="85" h="1539" extrusionOk="0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6"/>
            <p:cNvSpPr/>
            <p:nvPr/>
          </p:nvSpPr>
          <p:spPr>
            <a:xfrm>
              <a:off x="3869775" y="933825"/>
              <a:ext cx="2150" cy="38475"/>
            </a:xfrm>
            <a:custGeom>
              <a:avLst/>
              <a:gdLst/>
              <a:ahLst/>
              <a:cxnLst/>
              <a:rect l="l" t="t" r="r" b="b"/>
              <a:pathLst>
                <a:path w="86" h="1539" extrusionOk="0">
                  <a:moveTo>
                    <a:pt x="1" y="0"/>
                  </a:moveTo>
                  <a:lnTo>
                    <a:pt x="1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6"/>
            <p:cNvSpPr/>
            <p:nvPr/>
          </p:nvSpPr>
          <p:spPr>
            <a:xfrm>
              <a:off x="3888875" y="933825"/>
              <a:ext cx="1875" cy="38475"/>
            </a:xfrm>
            <a:custGeom>
              <a:avLst/>
              <a:gdLst/>
              <a:ahLst/>
              <a:cxnLst/>
              <a:rect l="l" t="t" r="r" b="b"/>
              <a:pathLst>
                <a:path w="75" h="1539" extrusionOk="0">
                  <a:moveTo>
                    <a:pt x="0" y="0"/>
                  </a:moveTo>
                  <a:lnTo>
                    <a:pt x="0" y="1538"/>
                  </a:lnTo>
                  <a:lnTo>
                    <a:pt x="75" y="153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6"/>
            <p:cNvSpPr/>
            <p:nvPr/>
          </p:nvSpPr>
          <p:spPr>
            <a:xfrm>
              <a:off x="3907700" y="933825"/>
              <a:ext cx="2150" cy="38475"/>
            </a:xfrm>
            <a:custGeom>
              <a:avLst/>
              <a:gdLst/>
              <a:ahLst/>
              <a:cxnLst/>
              <a:rect l="l" t="t" r="r" b="b"/>
              <a:pathLst>
                <a:path w="86" h="1539" extrusionOk="0">
                  <a:moveTo>
                    <a:pt x="1" y="0"/>
                  </a:moveTo>
                  <a:lnTo>
                    <a:pt x="1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6"/>
            <p:cNvSpPr/>
            <p:nvPr/>
          </p:nvSpPr>
          <p:spPr>
            <a:xfrm>
              <a:off x="3926800" y="933825"/>
              <a:ext cx="2125" cy="38475"/>
            </a:xfrm>
            <a:custGeom>
              <a:avLst/>
              <a:gdLst/>
              <a:ahLst/>
              <a:cxnLst/>
              <a:rect l="l" t="t" r="r" b="b"/>
              <a:pathLst>
                <a:path w="85" h="1539" extrusionOk="0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6"/>
            <p:cNvSpPr/>
            <p:nvPr/>
          </p:nvSpPr>
          <p:spPr>
            <a:xfrm>
              <a:off x="3945875" y="933825"/>
              <a:ext cx="2150" cy="38475"/>
            </a:xfrm>
            <a:custGeom>
              <a:avLst/>
              <a:gdLst/>
              <a:ahLst/>
              <a:cxnLst/>
              <a:rect l="l" t="t" r="r" b="b"/>
              <a:pathLst>
                <a:path w="86" h="1539" extrusionOk="0">
                  <a:moveTo>
                    <a:pt x="1" y="0"/>
                  </a:moveTo>
                  <a:lnTo>
                    <a:pt x="1" y="1538"/>
                  </a:lnTo>
                  <a:lnTo>
                    <a:pt x="86" y="1538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6"/>
            <p:cNvSpPr/>
            <p:nvPr/>
          </p:nvSpPr>
          <p:spPr>
            <a:xfrm>
              <a:off x="3964975" y="933825"/>
              <a:ext cx="1875" cy="38475"/>
            </a:xfrm>
            <a:custGeom>
              <a:avLst/>
              <a:gdLst/>
              <a:ahLst/>
              <a:cxnLst/>
              <a:rect l="l" t="t" r="r" b="b"/>
              <a:pathLst>
                <a:path w="75" h="1539" extrusionOk="0">
                  <a:moveTo>
                    <a:pt x="0" y="0"/>
                  </a:moveTo>
                  <a:lnTo>
                    <a:pt x="0" y="1538"/>
                  </a:lnTo>
                  <a:lnTo>
                    <a:pt x="74" y="153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6"/>
            <p:cNvSpPr/>
            <p:nvPr/>
          </p:nvSpPr>
          <p:spPr>
            <a:xfrm>
              <a:off x="3983775" y="933825"/>
              <a:ext cx="2150" cy="38475"/>
            </a:xfrm>
            <a:custGeom>
              <a:avLst/>
              <a:gdLst/>
              <a:ahLst/>
              <a:cxnLst/>
              <a:rect l="l" t="t" r="r" b="b"/>
              <a:pathLst>
                <a:path w="86" h="1539" extrusionOk="0">
                  <a:moveTo>
                    <a:pt x="1" y="0"/>
                  </a:moveTo>
                  <a:lnTo>
                    <a:pt x="1" y="1538"/>
                  </a:lnTo>
                  <a:lnTo>
                    <a:pt x="86" y="1538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6"/>
            <p:cNvSpPr/>
            <p:nvPr/>
          </p:nvSpPr>
          <p:spPr>
            <a:xfrm>
              <a:off x="4002875" y="933825"/>
              <a:ext cx="2150" cy="38475"/>
            </a:xfrm>
            <a:custGeom>
              <a:avLst/>
              <a:gdLst/>
              <a:ahLst/>
              <a:cxnLst/>
              <a:rect l="l" t="t" r="r" b="b"/>
              <a:pathLst>
                <a:path w="86" h="1539" extrusionOk="0">
                  <a:moveTo>
                    <a:pt x="0" y="0"/>
                  </a:moveTo>
                  <a:lnTo>
                    <a:pt x="0" y="1538"/>
                  </a:lnTo>
                  <a:lnTo>
                    <a:pt x="85" y="153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6"/>
            <p:cNvSpPr/>
            <p:nvPr/>
          </p:nvSpPr>
          <p:spPr>
            <a:xfrm>
              <a:off x="3770900" y="420000"/>
              <a:ext cx="84575" cy="84600"/>
            </a:xfrm>
            <a:custGeom>
              <a:avLst/>
              <a:gdLst/>
              <a:ahLst/>
              <a:cxnLst/>
              <a:rect l="l" t="t" r="r" b="b"/>
              <a:pathLst>
                <a:path w="3383" h="3384" extrusionOk="0">
                  <a:moveTo>
                    <a:pt x="1697" y="75"/>
                  </a:moveTo>
                  <a:cubicBezTo>
                    <a:pt x="2577" y="75"/>
                    <a:pt x="3309" y="806"/>
                    <a:pt x="3309" y="1687"/>
                  </a:cubicBezTo>
                  <a:cubicBezTo>
                    <a:pt x="3309" y="2578"/>
                    <a:pt x="2577" y="3309"/>
                    <a:pt x="1697" y="3309"/>
                  </a:cubicBezTo>
                  <a:cubicBezTo>
                    <a:pt x="806" y="3309"/>
                    <a:pt x="85" y="2578"/>
                    <a:pt x="85" y="1687"/>
                  </a:cubicBezTo>
                  <a:cubicBezTo>
                    <a:pt x="85" y="806"/>
                    <a:pt x="806" y="75"/>
                    <a:pt x="1697" y="75"/>
                  </a:cubicBezTo>
                  <a:close/>
                  <a:moveTo>
                    <a:pt x="1697" y="0"/>
                  </a:moveTo>
                  <a:cubicBezTo>
                    <a:pt x="753" y="0"/>
                    <a:pt x="0" y="754"/>
                    <a:pt x="0" y="1687"/>
                  </a:cubicBezTo>
                  <a:cubicBezTo>
                    <a:pt x="0" y="2630"/>
                    <a:pt x="753" y="3384"/>
                    <a:pt x="1697" y="3384"/>
                  </a:cubicBezTo>
                  <a:cubicBezTo>
                    <a:pt x="2630" y="3384"/>
                    <a:pt x="3383" y="2630"/>
                    <a:pt x="3383" y="1687"/>
                  </a:cubicBezTo>
                  <a:cubicBezTo>
                    <a:pt x="3383" y="754"/>
                    <a:pt x="2630" y="0"/>
                    <a:pt x="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6"/>
            <p:cNvSpPr/>
            <p:nvPr/>
          </p:nvSpPr>
          <p:spPr>
            <a:xfrm>
              <a:off x="3780700" y="429825"/>
              <a:ext cx="64975" cy="64950"/>
            </a:xfrm>
            <a:custGeom>
              <a:avLst/>
              <a:gdLst/>
              <a:ahLst/>
              <a:cxnLst/>
              <a:rect l="l" t="t" r="r" b="b"/>
              <a:pathLst>
                <a:path w="2599" h="2598" extrusionOk="0">
                  <a:moveTo>
                    <a:pt x="1305" y="74"/>
                  </a:moveTo>
                  <a:cubicBezTo>
                    <a:pt x="1973" y="74"/>
                    <a:pt x="2524" y="625"/>
                    <a:pt x="2524" y="1294"/>
                  </a:cubicBezTo>
                  <a:cubicBezTo>
                    <a:pt x="2524" y="1973"/>
                    <a:pt x="1973" y="2513"/>
                    <a:pt x="1305" y="2513"/>
                  </a:cubicBezTo>
                  <a:cubicBezTo>
                    <a:pt x="626" y="2513"/>
                    <a:pt x="85" y="1973"/>
                    <a:pt x="85" y="1294"/>
                  </a:cubicBezTo>
                  <a:cubicBezTo>
                    <a:pt x="85" y="625"/>
                    <a:pt x="626" y="74"/>
                    <a:pt x="1305" y="74"/>
                  </a:cubicBezTo>
                  <a:close/>
                  <a:moveTo>
                    <a:pt x="1305" y="0"/>
                  </a:moveTo>
                  <a:cubicBezTo>
                    <a:pt x="584" y="0"/>
                    <a:pt x="0" y="583"/>
                    <a:pt x="0" y="1294"/>
                  </a:cubicBezTo>
                  <a:cubicBezTo>
                    <a:pt x="0" y="2015"/>
                    <a:pt x="584" y="2598"/>
                    <a:pt x="1305" y="2598"/>
                  </a:cubicBezTo>
                  <a:cubicBezTo>
                    <a:pt x="2015" y="2598"/>
                    <a:pt x="2599" y="2015"/>
                    <a:pt x="2599" y="1294"/>
                  </a:cubicBezTo>
                  <a:cubicBezTo>
                    <a:pt x="2599" y="583"/>
                    <a:pt x="2015" y="0"/>
                    <a:pt x="13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6"/>
            <p:cNvSpPr/>
            <p:nvPr/>
          </p:nvSpPr>
          <p:spPr>
            <a:xfrm>
              <a:off x="3806950" y="429750"/>
              <a:ext cx="12475" cy="65025"/>
            </a:xfrm>
            <a:custGeom>
              <a:avLst/>
              <a:gdLst/>
              <a:ahLst/>
              <a:cxnLst/>
              <a:rect l="l" t="t" r="r" b="b"/>
              <a:pathLst>
                <a:path w="499" h="2601" extrusionOk="0">
                  <a:moveTo>
                    <a:pt x="250" y="82"/>
                  </a:moveTo>
                  <a:cubicBezTo>
                    <a:pt x="308" y="82"/>
                    <a:pt x="366" y="87"/>
                    <a:pt x="425" y="98"/>
                  </a:cubicBezTo>
                  <a:lnTo>
                    <a:pt x="425" y="2506"/>
                  </a:lnTo>
                  <a:cubicBezTo>
                    <a:pt x="366" y="2516"/>
                    <a:pt x="308" y="2522"/>
                    <a:pt x="250" y="2522"/>
                  </a:cubicBezTo>
                  <a:cubicBezTo>
                    <a:pt x="191" y="2522"/>
                    <a:pt x="133" y="2516"/>
                    <a:pt x="74" y="2506"/>
                  </a:cubicBezTo>
                  <a:lnTo>
                    <a:pt x="74" y="98"/>
                  </a:lnTo>
                  <a:cubicBezTo>
                    <a:pt x="133" y="87"/>
                    <a:pt x="191" y="82"/>
                    <a:pt x="250" y="82"/>
                  </a:cubicBezTo>
                  <a:close/>
                  <a:moveTo>
                    <a:pt x="250" y="0"/>
                  </a:moveTo>
                  <a:cubicBezTo>
                    <a:pt x="178" y="0"/>
                    <a:pt x="106" y="8"/>
                    <a:pt x="32" y="24"/>
                  </a:cubicBezTo>
                  <a:lnTo>
                    <a:pt x="1" y="24"/>
                  </a:lnTo>
                  <a:lnTo>
                    <a:pt x="1" y="2580"/>
                  </a:lnTo>
                  <a:lnTo>
                    <a:pt x="32" y="2580"/>
                  </a:lnTo>
                  <a:cubicBezTo>
                    <a:pt x="107" y="2601"/>
                    <a:pt x="180" y="2601"/>
                    <a:pt x="255" y="2601"/>
                  </a:cubicBezTo>
                  <a:cubicBezTo>
                    <a:pt x="319" y="2601"/>
                    <a:pt x="393" y="2601"/>
                    <a:pt x="467" y="2580"/>
                  </a:cubicBezTo>
                  <a:lnTo>
                    <a:pt x="499" y="2580"/>
                  </a:lnTo>
                  <a:lnTo>
                    <a:pt x="499" y="24"/>
                  </a:lnTo>
                  <a:lnTo>
                    <a:pt x="467" y="24"/>
                  </a:lnTo>
                  <a:cubicBezTo>
                    <a:pt x="393" y="8"/>
                    <a:pt x="321" y="0"/>
                    <a:pt x="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6"/>
            <p:cNvSpPr/>
            <p:nvPr/>
          </p:nvSpPr>
          <p:spPr>
            <a:xfrm>
              <a:off x="3780700" y="459225"/>
              <a:ext cx="28125" cy="6150"/>
            </a:xfrm>
            <a:custGeom>
              <a:avLst/>
              <a:gdLst/>
              <a:ahLst/>
              <a:cxnLst/>
              <a:rect l="l" t="t" r="r" b="b"/>
              <a:pathLst>
                <a:path w="1125" h="246" extrusionOk="0">
                  <a:moveTo>
                    <a:pt x="1051" y="75"/>
                  </a:moveTo>
                  <a:lnTo>
                    <a:pt x="1051" y="170"/>
                  </a:lnTo>
                  <a:lnTo>
                    <a:pt x="85" y="170"/>
                  </a:lnTo>
                  <a:lnTo>
                    <a:pt x="85" y="118"/>
                  </a:lnTo>
                  <a:lnTo>
                    <a:pt x="85" y="75"/>
                  </a:lnTo>
                  <a:close/>
                  <a:moveTo>
                    <a:pt x="0" y="1"/>
                  </a:moveTo>
                  <a:lnTo>
                    <a:pt x="0" y="33"/>
                  </a:lnTo>
                  <a:lnTo>
                    <a:pt x="0" y="118"/>
                  </a:lnTo>
                  <a:lnTo>
                    <a:pt x="0" y="213"/>
                  </a:lnTo>
                  <a:lnTo>
                    <a:pt x="0" y="245"/>
                  </a:lnTo>
                  <a:lnTo>
                    <a:pt x="1124" y="245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6"/>
            <p:cNvSpPr/>
            <p:nvPr/>
          </p:nvSpPr>
          <p:spPr>
            <a:xfrm>
              <a:off x="3817550" y="459225"/>
              <a:ext cx="28125" cy="6150"/>
            </a:xfrm>
            <a:custGeom>
              <a:avLst/>
              <a:gdLst/>
              <a:ahLst/>
              <a:cxnLst/>
              <a:rect l="l" t="t" r="r" b="b"/>
              <a:pathLst>
                <a:path w="1125" h="246" extrusionOk="0">
                  <a:moveTo>
                    <a:pt x="1040" y="75"/>
                  </a:moveTo>
                  <a:cubicBezTo>
                    <a:pt x="1050" y="97"/>
                    <a:pt x="1050" y="107"/>
                    <a:pt x="1050" y="118"/>
                  </a:cubicBezTo>
                  <a:cubicBezTo>
                    <a:pt x="1050" y="139"/>
                    <a:pt x="1050" y="149"/>
                    <a:pt x="1040" y="170"/>
                  </a:cubicBezTo>
                  <a:lnTo>
                    <a:pt x="75" y="170"/>
                  </a:lnTo>
                  <a:lnTo>
                    <a:pt x="75" y="75"/>
                  </a:lnTo>
                  <a:close/>
                  <a:moveTo>
                    <a:pt x="1" y="1"/>
                  </a:moveTo>
                  <a:lnTo>
                    <a:pt x="1" y="245"/>
                  </a:lnTo>
                  <a:lnTo>
                    <a:pt x="1125" y="245"/>
                  </a:lnTo>
                  <a:lnTo>
                    <a:pt x="1125" y="213"/>
                  </a:lnTo>
                  <a:lnTo>
                    <a:pt x="1125" y="118"/>
                  </a:lnTo>
                  <a:lnTo>
                    <a:pt x="1125" y="33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6"/>
            <p:cNvSpPr/>
            <p:nvPr/>
          </p:nvSpPr>
          <p:spPr>
            <a:xfrm>
              <a:off x="3666700" y="526850"/>
              <a:ext cx="294050" cy="1875"/>
            </a:xfrm>
            <a:custGeom>
              <a:avLst/>
              <a:gdLst/>
              <a:ahLst/>
              <a:cxnLst/>
              <a:rect l="l" t="t" r="r" b="b"/>
              <a:pathLst>
                <a:path w="11762" h="75" extrusionOk="0">
                  <a:moveTo>
                    <a:pt x="0" y="1"/>
                  </a:moveTo>
                  <a:lnTo>
                    <a:pt x="0" y="74"/>
                  </a:lnTo>
                  <a:lnTo>
                    <a:pt x="11762" y="74"/>
                  </a:lnTo>
                  <a:lnTo>
                    <a:pt x="117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6"/>
            <p:cNvSpPr/>
            <p:nvPr/>
          </p:nvSpPr>
          <p:spPr>
            <a:xfrm>
              <a:off x="3646825" y="546475"/>
              <a:ext cx="2125" cy="23600"/>
            </a:xfrm>
            <a:custGeom>
              <a:avLst/>
              <a:gdLst/>
              <a:ahLst/>
              <a:cxnLst/>
              <a:rect l="l" t="t" r="r" b="b"/>
              <a:pathLst>
                <a:path w="85" h="944" extrusionOk="0">
                  <a:moveTo>
                    <a:pt x="0" y="0"/>
                  </a:moveTo>
                  <a:lnTo>
                    <a:pt x="0" y="944"/>
                  </a:lnTo>
                  <a:lnTo>
                    <a:pt x="85" y="94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6"/>
            <p:cNvSpPr/>
            <p:nvPr/>
          </p:nvSpPr>
          <p:spPr>
            <a:xfrm>
              <a:off x="3674100" y="527900"/>
              <a:ext cx="2150" cy="42175"/>
            </a:xfrm>
            <a:custGeom>
              <a:avLst/>
              <a:gdLst/>
              <a:ahLst/>
              <a:cxnLst/>
              <a:rect l="l" t="t" r="r" b="b"/>
              <a:pathLst>
                <a:path w="86" h="1687" extrusionOk="0">
                  <a:moveTo>
                    <a:pt x="1" y="1"/>
                  </a:moveTo>
                  <a:lnTo>
                    <a:pt x="1" y="1687"/>
                  </a:lnTo>
                  <a:lnTo>
                    <a:pt x="86" y="1687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6"/>
            <p:cNvSpPr/>
            <p:nvPr/>
          </p:nvSpPr>
          <p:spPr>
            <a:xfrm>
              <a:off x="3701425" y="527900"/>
              <a:ext cx="2150" cy="42175"/>
            </a:xfrm>
            <a:custGeom>
              <a:avLst/>
              <a:gdLst/>
              <a:ahLst/>
              <a:cxnLst/>
              <a:rect l="l" t="t" r="r" b="b"/>
              <a:pathLst>
                <a:path w="86" h="1687" extrusionOk="0">
                  <a:moveTo>
                    <a:pt x="1" y="1"/>
                  </a:moveTo>
                  <a:lnTo>
                    <a:pt x="1" y="1687"/>
                  </a:lnTo>
                  <a:lnTo>
                    <a:pt x="86" y="1687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6"/>
            <p:cNvSpPr/>
            <p:nvPr/>
          </p:nvSpPr>
          <p:spPr>
            <a:xfrm>
              <a:off x="3728725" y="527900"/>
              <a:ext cx="2150" cy="42175"/>
            </a:xfrm>
            <a:custGeom>
              <a:avLst/>
              <a:gdLst/>
              <a:ahLst/>
              <a:cxnLst/>
              <a:rect l="l" t="t" r="r" b="b"/>
              <a:pathLst>
                <a:path w="86" h="1687" extrusionOk="0">
                  <a:moveTo>
                    <a:pt x="1" y="1"/>
                  </a:moveTo>
                  <a:lnTo>
                    <a:pt x="1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6"/>
            <p:cNvSpPr/>
            <p:nvPr/>
          </p:nvSpPr>
          <p:spPr>
            <a:xfrm>
              <a:off x="3756050" y="527900"/>
              <a:ext cx="1875" cy="42175"/>
            </a:xfrm>
            <a:custGeom>
              <a:avLst/>
              <a:gdLst/>
              <a:ahLst/>
              <a:cxnLst/>
              <a:rect l="l" t="t" r="r" b="b"/>
              <a:pathLst>
                <a:path w="75" h="1687" extrusionOk="0">
                  <a:moveTo>
                    <a:pt x="0" y="1"/>
                  </a:moveTo>
                  <a:lnTo>
                    <a:pt x="0" y="1687"/>
                  </a:lnTo>
                  <a:lnTo>
                    <a:pt x="74" y="1687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6"/>
            <p:cNvSpPr/>
            <p:nvPr/>
          </p:nvSpPr>
          <p:spPr>
            <a:xfrm>
              <a:off x="3783350" y="527900"/>
              <a:ext cx="1875" cy="42175"/>
            </a:xfrm>
            <a:custGeom>
              <a:avLst/>
              <a:gdLst/>
              <a:ahLst/>
              <a:cxnLst/>
              <a:rect l="l" t="t" r="r" b="b"/>
              <a:pathLst>
                <a:path w="75" h="1687" extrusionOk="0">
                  <a:moveTo>
                    <a:pt x="0" y="1"/>
                  </a:moveTo>
                  <a:lnTo>
                    <a:pt x="0" y="1687"/>
                  </a:lnTo>
                  <a:lnTo>
                    <a:pt x="75" y="1687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6"/>
            <p:cNvSpPr/>
            <p:nvPr/>
          </p:nvSpPr>
          <p:spPr>
            <a:xfrm>
              <a:off x="3810675" y="527900"/>
              <a:ext cx="1850" cy="42175"/>
            </a:xfrm>
            <a:custGeom>
              <a:avLst/>
              <a:gdLst/>
              <a:ahLst/>
              <a:cxnLst/>
              <a:rect l="l" t="t" r="r" b="b"/>
              <a:pathLst>
                <a:path w="74" h="1687" extrusionOk="0">
                  <a:moveTo>
                    <a:pt x="0" y="1"/>
                  </a:moveTo>
                  <a:lnTo>
                    <a:pt x="0" y="1687"/>
                  </a:lnTo>
                  <a:lnTo>
                    <a:pt x="74" y="1687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6"/>
            <p:cNvSpPr/>
            <p:nvPr/>
          </p:nvSpPr>
          <p:spPr>
            <a:xfrm>
              <a:off x="3837950" y="527900"/>
              <a:ext cx="1900" cy="42175"/>
            </a:xfrm>
            <a:custGeom>
              <a:avLst/>
              <a:gdLst/>
              <a:ahLst/>
              <a:cxnLst/>
              <a:rect l="l" t="t" r="r" b="b"/>
              <a:pathLst>
                <a:path w="76" h="1687" extrusionOk="0">
                  <a:moveTo>
                    <a:pt x="1" y="1"/>
                  </a:moveTo>
                  <a:lnTo>
                    <a:pt x="1" y="1687"/>
                  </a:lnTo>
                  <a:lnTo>
                    <a:pt x="76" y="1687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6"/>
            <p:cNvSpPr/>
            <p:nvPr/>
          </p:nvSpPr>
          <p:spPr>
            <a:xfrm>
              <a:off x="3865000" y="527900"/>
              <a:ext cx="2150" cy="42175"/>
            </a:xfrm>
            <a:custGeom>
              <a:avLst/>
              <a:gdLst/>
              <a:ahLst/>
              <a:cxnLst/>
              <a:rect l="l" t="t" r="r" b="b"/>
              <a:pathLst>
                <a:path w="86" h="1687" extrusionOk="0">
                  <a:moveTo>
                    <a:pt x="1" y="1"/>
                  </a:moveTo>
                  <a:lnTo>
                    <a:pt x="1" y="1687"/>
                  </a:lnTo>
                  <a:lnTo>
                    <a:pt x="86" y="1687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6"/>
            <p:cNvSpPr/>
            <p:nvPr/>
          </p:nvSpPr>
          <p:spPr>
            <a:xfrm>
              <a:off x="3892325" y="527900"/>
              <a:ext cx="2150" cy="42175"/>
            </a:xfrm>
            <a:custGeom>
              <a:avLst/>
              <a:gdLst/>
              <a:ahLst/>
              <a:cxnLst/>
              <a:rect l="l" t="t" r="r" b="b"/>
              <a:pathLst>
                <a:path w="86" h="1687" extrusionOk="0">
                  <a:moveTo>
                    <a:pt x="0" y="1"/>
                  </a:moveTo>
                  <a:lnTo>
                    <a:pt x="0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6"/>
            <p:cNvSpPr/>
            <p:nvPr/>
          </p:nvSpPr>
          <p:spPr>
            <a:xfrm>
              <a:off x="3919625" y="527900"/>
              <a:ext cx="2150" cy="42175"/>
            </a:xfrm>
            <a:custGeom>
              <a:avLst/>
              <a:gdLst/>
              <a:ahLst/>
              <a:cxnLst/>
              <a:rect l="l" t="t" r="r" b="b"/>
              <a:pathLst>
                <a:path w="86" h="1687" extrusionOk="0">
                  <a:moveTo>
                    <a:pt x="0" y="1"/>
                  </a:moveTo>
                  <a:lnTo>
                    <a:pt x="0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6"/>
            <p:cNvSpPr/>
            <p:nvPr/>
          </p:nvSpPr>
          <p:spPr>
            <a:xfrm>
              <a:off x="3946950" y="527900"/>
              <a:ext cx="2125" cy="42175"/>
            </a:xfrm>
            <a:custGeom>
              <a:avLst/>
              <a:gdLst/>
              <a:ahLst/>
              <a:cxnLst/>
              <a:rect l="l" t="t" r="r" b="b"/>
              <a:pathLst>
                <a:path w="85" h="1687" extrusionOk="0">
                  <a:moveTo>
                    <a:pt x="0" y="1"/>
                  </a:moveTo>
                  <a:lnTo>
                    <a:pt x="0" y="1687"/>
                  </a:lnTo>
                  <a:lnTo>
                    <a:pt x="85" y="1687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6"/>
            <p:cNvSpPr/>
            <p:nvPr/>
          </p:nvSpPr>
          <p:spPr>
            <a:xfrm>
              <a:off x="3974250" y="542475"/>
              <a:ext cx="2125" cy="27600"/>
            </a:xfrm>
            <a:custGeom>
              <a:avLst/>
              <a:gdLst/>
              <a:ahLst/>
              <a:cxnLst/>
              <a:rect l="l" t="t" r="r" b="b"/>
              <a:pathLst>
                <a:path w="85" h="1104" extrusionOk="0">
                  <a:moveTo>
                    <a:pt x="0" y="1"/>
                  </a:moveTo>
                  <a:lnTo>
                    <a:pt x="0" y="1104"/>
                  </a:lnTo>
                  <a:lnTo>
                    <a:pt x="85" y="1104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6"/>
            <p:cNvSpPr/>
            <p:nvPr/>
          </p:nvSpPr>
          <p:spPr>
            <a:xfrm>
              <a:off x="3675175" y="518375"/>
              <a:ext cx="277100" cy="2125"/>
            </a:xfrm>
            <a:custGeom>
              <a:avLst/>
              <a:gdLst/>
              <a:ahLst/>
              <a:cxnLst/>
              <a:rect l="l" t="t" r="r" b="b"/>
              <a:pathLst>
                <a:path w="11084" h="85" extrusionOk="0">
                  <a:moveTo>
                    <a:pt x="0" y="0"/>
                  </a:moveTo>
                  <a:lnTo>
                    <a:pt x="0" y="85"/>
                  </a:lnTo>
                  <a:lnTo>
                    <a:pt x="11083" y="85"/>
                  </a:lnTo>
                  <a:lnTo>
                    <a:pt x="110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6"/>
            <p:cNvSpPr/>
            <p:nvPr/>
          </p:nvSpPr>
          <p:spPr>
            <a:xfrm>
              <a:off x="3573100" y="716400"/>
              <a:ext cx="507750" cy="7975"/>
            </a:xfrm>
            <a:custGeom>
              <a:avLst/>
              <a:gdLst/>
              <a:ahLst/>
              <a:cxnLst/>
              <a:rect l="l" t="t" r="r" b="b"/>
              <a:pathLst>
                <a:path w="20310" h="319" extrusionOk="0">
                  <a:moveTo>
                    <a:pt x="20151" y="86"/>
                  </a:moveTo>
                  <a:cubicBezTo>
                    <a:pt x="20193" y="86"/>
                    <a:pt x="20225" y="118"/>
                    <a:pt x="20225" y="160"/>
                  </a:cubicBezTo>
                  <a:cubicBezTo>
                    <a:pt x="20225" y="203"/>
                    <a:pt x="20193" y="234"/>
                    <a:pt x="20151" y="234"/>
                  </a:cubicBezTo>
                  <a:lnTo>
                    <a:pt x="159" y="234"/>
                  </a:lnTo>
                  <a:cubicBezTo>
                    <a:pt x="117" y="234"/>
                    <a:pt x="86" y="203"/>
                    <a:pt x="86" y="160"/>
                  </a:cubicBezTo>
                  <a:cubicBezTo>
                    <a:pt x="86" y="118"/>
                    <a:pt x="117" y="86"/>
                    <a:pt x="159" y="86"/>
                  </a:cubicBezTo>
                  <a:close/>
                  <a:moveTo>
                    <a:pt x="159" y="1"/>
                  </a:moveTo>
                  <a:cubicBezTo>
                    <a:pt x="75" y="1"/>
                    <a:pt x="1" y="75"/>
                    <a:pt x="1" y="160"/>
                  </a:cubicBezTo>
                  <a:cubicBezTo>
                    <a:pt x="1" y="245"/>
                    <a:pt x="75" y="319"/>
                    <a:pt x="159" y="319"/>
                  </a:cubicBezTo>
                  <a:lnTo>
                    <a:pt x="20151" y="319"/>
                  </a:lnTo>
                  <a:cubicBezTo>
                    <a:pt x="20236" y="319"/>
                    <a:pt x="20309" y="245"/>
                    <a:pt x="20309" y="160"/>
                  </a:cubicBezTo>
                  <a:cubicBezTo>
                    <a:pt x="20309" y="75"/>
                    <a:pt x="20236" y="1"/>
                    <a:pt x="201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6"/>
            <p:cNvSpPr/>
            <p:nvPr/>
          </p:nvSpPr>
          <p:spPr>
            <a:xfrm>
              <a:off x="3159500" y="734725"/>
              <a:ext cx="452350" cy="7700"/>
            </a:xfrm>
            <a:custGeom>
              <a:avLst/>
              <a:gdLst/>
              <a:ahLst/>
              <a:cxnLst/>
              <a:rect l="l" t="t" r="r" b="b"/>
              <a:pathLst>
                <a:path w="18094" h="308" extrusionOk="0">
                  <a:moveTo>
                    <a:pt x="18019" y="85"/>
                  </a:moveTo>
                  <a:lnTo>
                    <a:pt x="18019" y="222"/>
                  </a:lnTo>
                  <a:lnTo>
                    <a:pt x="149" y="222"/>
                  </a:lnTo>
                  <a:cubicBezTo>
                    <a:pt x="107" y="222"/>
                    <a:pt x="74" y="191"/>
                    <a:pt x="74" y="159"/>
                  </a:cubicBezTo>
                  <a:cubicBezTo>
                    <a:pt x="74" y="116"/>
                    <a:pt x="107" y="85"/>
                    <a:pt x="149" y="85"/>
                  </a:cubicBezTo>
                  <a:close/>
                  <a:moveTo>
                    <a:pt x="149" y="0"/>
                  </a:moveTo>
                  <a:cubicBezTo>
                    <a:pt x="64" y="0"/>
                    <a:pt x="1" y="74"/>
                    <a:pt x="1" y="159"/>
                  </a:cubicBezTo>
                  <a:cubicBezTo>
                    <a:pt x="1" y="244"/>
                    <a:pt x="64" y="307"/>
                    <a:pt x="149" y="307"/>
                  </a:cubicBezTo>
                  <a:lnTo>
                    <a:pt x="18051" y="307"/>
                  </a:lnTo>
                  <a:cubicBezTo>
                    <a:pt x="18082" y="307"/>
                    <a:pt x="18093" y="286"/>
                    <a:pt x="18093" y="265"/>
                  </a:cubicBezTo>
                  <a:lnTo>
                    <a:pt x="18093" y="42"/>
                  </a:lnTo>
                  <a:cubicBezTo>
                    <a:pt x="18093" y="21"/>
                    <a:pt x="18082" y="0"/>
                    <a:pt x="180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6"/>
            <p:cNvSpPr/>
            <p:nvPr/>
          </p:nvSpPr>
          <p:spPr>
            <a:xfrm>
              <a:off x="3170100" y="740275"/>
              <a:ext cx="441750" cy="8775"/>
            </a:xfrm>
            <a:custGeom>
              <a:avLst/>
              <a:gdLst/>
              <a:ahLst/>
              <a:cxnLst/>
              <a:rect l="l" t="t" r="r" b="b"/>
              <a:pathLst>
                <a:path w="17670" h="351" extrusionOk="0">
                  <a:moveTo>
                    <a:pt x="17595" y="85"/>
                  </a:moveTo>
                  <a:lnTo>
                    <a:pt x="17595" y="266"/>
                  </a:lnTo>
                  <a:lnTo>
                    <a:pt x="86" y="266"/>
                  </a:lnTo>
                  <a:lnTo>
                    <a:pt x="86" y="85"/>
                  </a:lnTo>
                  <a:close/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308"/>
                  </a:lnTo>
                  <a:cubicBezTo>
                    <a:pt x="1" y="329"/>
                    <a:pt x="22" y="351"/>
                    <a:pt x="43" y="351"/>
                  </a:cubicBezTo>
                  <a:lnTo>
                    <a:pt x="17627" y="351"/>
                  </a:lnTo>
                  <a:cubicBezTo>
                    <a:pt x="17658" y="351"/>
                    <a:pt x="17669" y="329"/>
                    <a:pt x="17669" y="308"/>
                  </a:cubicBezTo>
                  <a:lnTo>
                    <a:pt x="17669" y="43"/>
                  </a:lnTo>
                  <a:cubicBezTo>
                    <a:pt x="17669" y="22"/>
                    <a:pt x="17658" y="0"/>
                    <a:pt x="17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6"/>
            <p:cNvSpPr/>
            <p:nvPr/>
          </p:nvSpPr>
          <p:spPr>
            <a:xfrm>
              <a:off x="3184675" y="746900"/>
              <a:ext cx="418400" cy="17775"/>
            </a:xfrm>
            <a:custGeom>
              <a:avLst/>
              <a:gdLst/>
              <a:ahLst/>
              <a:cxnLst/>
              <a:rect l="l" t="t" r="r" b="b"/>
              <a:pathLst>
                <a:path w="16736" h="711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680"/>
                  </a:lnTo>
                  <a:cubicBezTo>
                    <a:pt x="1" y="701"/>
                    <a:pt x="22" y="711"/>
                    <a:pt x="43" y="711"/>
                  </a:cubicBezTo>
                  <a:lnTo>
                    <a:pt x="16693" y="711"/>
                  </a:lnTo>
                  <a:cubicBezTo>
                    <a:pt x="16715" y="711"/>
                    <a:pt x="16736" y="701"/>
                    <a:pt x="16736" y="680"/>
                  </a:cubicBezTo>
                  <a:cubicBezTo>
                    <a:pt x="16736" y="647"/>
                    <a:pt x="16715" y="637"/>
                    <a:pt x="16693" y="637"/>
                  </a:cubicBezTo>
                  <a:lnTo>
                    <a:pt x="86" y="637"/>
                  </a:lnTo>
                  <a:lnTo>
                    <a:pt x="86" y="43"/>
                  </a:lnTo>
                  <a:cubicBezTo>
                    <a:pt x="86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6"/>
            <p:cNvSpPr/>
            <p:nvPr/>
          </p:nvSpPr>
          <p:spPr>
            <a:xfrm>
              <a:off x="3170100" y="627850"/>
              <a:ext cx="201250" cy="109000"/>
            </a:xfrm>
            <a:custGeom>
              <a:avLst/>
              <a:gdLst/>
              <a:ahLst/>
              <a:cxnLst/>
              <a:rect l="l" t="t" r="r" b="b"/>
              <a:pathLst>
                <a:path w="8050" h="4360" extrusionOk="0">
                  <a:moveTo>
                    <a:pt x="3925" y="1"/>
                  </a:moveTo>
                  <a:cubicBezTo>
                    <a:pt x="3914" y="1"/>
                    <a:pt x="3904" y="1"/>
                    <a:pt x="3893" y="12"/>
                  </a:cubicBezTo>
                  <a:lnTo>
                    <a:pt x="11" y="4285"/>
                  </a:lnTo>
                  <a:cubicBezTo>
                    <a:pt x="1" y="4306"/>
                    <a:pt x="1" y="4328"/>
                    <a:pt x="11" y="4349"/>
                  </a:cubicBezTo>
                  <a:cubicBezTo>
                    <a:pt x="22" y="4349"/>
                    <a:pt x="32" y="4360"/>
                    <a:pt x="43" y="4360"/>
                  </a:cubicBezTo>
                  <a:cubicBezTo>
                    <a:pt x="53" y="4360"/>
                    <a:pt x="65" y="4349"/>
                    <a:pt x="75" y="4339"/>
                  </a:cubicBezTo>
                  <a:lnTo>
                    <a:pt x="3935" y="86"/>
                  </a:lnTo>
                  <a:lnTo>
                    <a:pt x="8007" y="86"/>
                  </a:lnTo>
                  <a:cubicBezTo>
                    <a:pt x="8029" y="86"/>
                    <a:pt x="8050" y="64"/>
                    <a:pt x="8050" y="43"/>
                  </a:cubicBezTo>
                  <a:cubicBezTo>
                    <a:pt x="8050" y="22"/>
                    <a:pt x="8029" y="1"/>
                    <a:pt x="80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6"/>
            <p:cNvSpPr/>
            <p:nvPr/>
          </p:nvSpPr>
          <p:spPr>
            <a:xfrm>
              <a:off x="3410850" y="613550"/>
              <a:ext cx="95475" cy="93875"/>
            </a:xfrm>
            <a:custGeom>
              <a:avLst/>
              <a:gdLst/>
              <a:ahLst/>
              <a:cxnLst/>
              <a:rect l="l" t="t" r="r" b="b"/>
              <a:pathLst>
                <a:path w="3819" h="3755" extrusionOk="0">
                  <a:moveTo>
                    <a:pt x="3733" y="85"/>
                  </a:moveTo>
                  <a:lnTo>
                    <a:pt x="3733" y="3680"/>
                  </a:lnTo>
                  <a:lnTo>
                    <a:pt x="85" y="3680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0" y="21"/>
                    <a:pt x="0" y="42"/>
                  </a:cubicBezTo>
                  <a:lnTo>
                    <a:pt x="0" y="3712"/>
                  </a:lnTo>
                  <a:cubicBezTo>
                    <a:pt x="0" y="3744"/>
                    <a:pt x="22" y="3754"/>
                    <a:pt x="43" y="3754"/>
                  </a:cubicBezTo>
                  <a:lnTo>
                    <a:pt x="3776" y="3754"/>
                  </a:lnTo>
                  <a:cubicBezTo>
                    <a:pt x="3797" y="3754"/>
                    <a:pt x="3818" y="3744"/>
                    <a:pt x="3818" y="3712"/>
                  </a:cubicBezTo>
                  <a:lnTo>
                    <a:pt x="3818" y="42"/>
                  </a:lnTo>
                  <a:cubicBezTo>
                    <a:pt x="3818" y="21"/>
                    <a:pt x="3797" y="0"/>
                    <a:pt x="37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6"/>
            <p:cNvSpPr/>
            <p:nvPr/>
          </p:nvSpPr>
          <p:spPr>
            <a:xfrm>
              <a:off x="3417200" y="619650"/>
              <a:ext cx="83000" cy="81925"/>
            </a:xfrm>
            <a:custGeom>
              <a:avLst/>
              <a:gdLst/>
              <a:ahLst/>
              <a:cxnLst/>
              <a:rect l="l" t="t" r="r" b="b"/>
              <a:pathLst>
                <a:path w="3320" h="3277" extrusionOk="0">
                  <a:moveTo>
                    <a:pt x="3235" y="74"/>
                  </a:moveTo>
                  <a:lnTo>
                    <a:pt x="3235" y="3192"/>
                  </a:lnTo>
                  <a:lnTo>
                    <a:pt x="75" y="3192"/>
                  </a:lnTo>
                  <a:lnTo>
                    <a:pt x="75" y="74"/>
                  </a:lnTo>
                  <a:close/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lnTo>
                    <a:pt x="1" y="3235"/>
                  </a:lnTo>
                  <a:cubicBezTo>
                    <a:pt x="1" y="3256"/>
                    <a:pt x="11" y="3277"/>
                    <a:pt x="32" y="3277"/>
                  </a:cubicBezTo>
                  <a:lnTo>
                    <a:pt x="3278" y="3277"/>
                  </a:lnTo>
                  <a:cubicBezTo>
                    <a:pt x="3299" y="3277"/>
                    <a:pt x="3320" y="3256"/>
                    <a:pt x="3320" y="3235"/>
                  </a:cubicBezTo>
                  <a:lnTo>
                    <a:pt x="3320" y="43"/>
                  </a:lnTo>
                  <a:cubicBezTo>
                    <a:pt x="3320" y="22"/>
                    <a:pt x="3299" y="0"/>
                    <a:pt x="3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6"/>
            <p:cNvSpPr/>
            <p:nvPr/>
          </p:nvSpPr>
          <p:spPr>
            <a:xfrm>
              <a:off x="3453525" y="619650"/>
              <a:ext cx="10100" cy="81925"/>
            </a:xfrm>
            <a:custGeom>
              <a:avLst/>
              <a:gdLst/>
              <a:ahLst/>
              <a:cxnLst/>
              <a:rect l="l" t="t" r="r" b="b"/>
              <a:pathLst>
                <a:path w="404" h="3277" extrusionOk="0">
                  <a:moveTo>
                    <a:pt x="319" y="74"/>
                  </a:moveTo>
                  <a:lnTo>
                    <a:pt x="319" y="3192"/>
                  </a:lnTo>
                  <a:lnTo>
                    <a:pt x="85" y="3192"/>
                  </a:lnTo>
                  <a:lnTo>
                    <a:pt x="85" y="74"/>
                  </a:lnTo>
                  <a:close/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3235"/>
                  </a:lnTo>
                  <a:cubicBezTo>
                    <a:pt x="0" y="3256"/>
                    <a:pt x="22" y="3277"/>
                    <a:pt x="43" y="3277"/>
                  </a:cubicBezTo>
                  <a:lnTo>
                    <a:pt x="361" y="3277"/>
                  </a:lnTo>
                  <a:cubicBezTo>
                    <a:pt x="382" y="3277"/>
                    <a:pt x="403" y="3256"/>
                    <a:pt x="403" y="3235"/>
                  </a:cubicBezTo>
                  <a:lnTo>
                    <a:pt x="403" y="43"/>
                  </a:lnTo>
                  <a:cubicBezTo>
                    <a:pt x="403" y="22"/>
                    <a:pt x="382" y="0"/>
                    <a:pt x="3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6"/>
            <p:cNvSpPr/>
            <p:nvPr/>
          </p:nvSpPr>
          <p:spPr>
            <a:xfrm>
              <a:off x="3417200" y="657825"/>
              <a:ext cx="38475" cy="6100"/>
            </a:xfrm>
            <a:custGeom>
              <a:avLst/>
              <a:gdLst/>
              <a:ahLst/>
              <a:cxnLst/>
              <a:rect l="l" t="t" r="r" b="b"/>
              <a:pathLst>
                <a:path w="1539" h="244" extrusionOk="0">
                  <a:moveTo>
                    <a:pt x="1453" y="85"/>
                  </a:moveTo>
                  <a:lnTo>
                    <a:pt x="1453" y="159"/>
                  </a:lnTo>
                  <a:lnTo>
                    <a:pt x="75" y="159"/>
                  </a:lnTo>
                  <a:lnTo>
                    <a:pt x="75" y="85"/>
                  </a:lnTo>
                  <a:close/>
                  <a:moveTo>
                    <a:pt x="32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202"/>
                  </a:lnTo>
                  <a:cubicBezTo>
                    <a:pt x="1" y="223"/>
                    <a:pt x="11" y="244"/>
                    <a:pt x="32" y="244"/>
                  </a:cubicBezTo>
                  <a:lnTo>
                    <a:pt x="1496" y="244"/>
                  </a:lnTo>
                  <a:cubicBezTo>
                    <a:pt x="1517" y="244"/>
                    <a:pt x="1538" y="223"/>
                    <a:pt x="1538" y="202"/>
                  </a:cubicBezTo>
                  <a:lnTo>
                    <a:pt x="1538" y="43"/>
                  </a:lnTo>
                  <a:cubicBezTo>
                    <a:pt x="1538" y="22"/>
                    <a:pt x="1517" y="1"/>
                    <a:pt x="1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6"/>
            <p:cNvSpPr/>
            <p:nvPr/>
          </p:nvSpPr>
          <p:spPr>
            <a:xfrm>
              <a:off x="3461475" y="657825"/>
              <a:ext cx="38725" cy="6100"/>
            </a:xfrm>
            <a:custGeom>
              <a:avLst/>
              <a:gdLst/>
              <a:ahLst/>
              <a:cxnLst/>
              <a:rect l="l" t="t" r="r" b="b"/>
              <a:pathLst>
                <a:path w="1549" h="244" extrusionOk="0">
                  <a:moveTo>
                    <a:pt x="1464" y="85"/>
                  </a:moveTo>
                  <a:lnTo>
                    <a:pt x="1464" y="159"/>
                  </a:lnTo>
                  <a:lnTo>
                    <a:pt x="85" y="159"/>
                  </a:lnTo>
                  <a:lnTo>
                    <a:pt x="85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02"/>
                  </a:lnTo>
                  <a:cubicBezTo>
                    <a:pt x="1" y="223"/>
                    <a:pt x="22" y="244"/>
                    <a:pt x="43" y="244"/>
                  </a:cubicBezTo>
                  <a:lnTo>
                    <a:pt x="1507" y="244"/>
                  </a:lnTo>
                  <a:cubicBezTo>
                    <a:pt x="1528" y="244"/>
                    <a:pt x="1549" y="223"/>
                    <a:pt x="1549" y="202"/>
                  </a:cubicBezTo>
                  <a:lnTo>
                    <a:pt x="1549" y="43"/>
                  </a:lnTo>
                  <a:cubicBezTo>
                    <a:pt x="1549" y="22"/>
                    <a:pt x="1528" y="1"/>
                    <a:pt x="15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6"/>
            <p:cNvSpPr/>
            <p:nvPr/>
          </p:nvSpPr>
          <p:spPr>
            <a:xfrm>
              <a:off x="3434700" y="620700"/>
              <a:ext cx="1875" cy="38200"/>
            </a:xfrm>
            <a:custGeom>
              <a:avLst/>
              <a:gdLst/>
              <a:ahLst/>
              <a:cxnLst/>
              <a:rect l="l" t="t" r="r" b="b"/>
              <a:pathLst>
                <a:path w="75" h="1528" extrusionOk="0">
                  <a:moveTo>
                    <a:pt x="1" y="1"/>
                  </a:moveTo>
                  <a:lnTo>
                    <a:pt x="1" y="1528"/>
                  </a:lnTo>
                  <a:lnTo>
                    <a:pt x="75" y="152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6"/>
            <p:cNvSpPr/>
            <p:nvPr/>
          </p:nvSpPr>
          <p:spPr>
            <a:xfrm>
              <a:off x="3480575" y="620700"/>
              <a:ext cx="2125" cy="38200"/>
            </a:xfrm>
            <a:custGeom>
              <a:avLst/>
              <a:gdLst/>
              <a:ahLst/>
              <a:cxnLst/>
              <a:rect l="l" t="t" r="r" b="b"/>
              <a:pathLst>
                <a:path w="85" h="1528" extrusionOk="0">
                  <a:moveTo>
                    <a:pt x="0" y="1"/>
                  </a:moveTo>
                  <a:lnTo>
                    <a:pt x="0" y="1528"/>
                  </a:lnTo>
                  <a:lnTo>
                    <a:pt x="85" y="1528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6"/>
            <p:cNvSpPr/>
            <p:nvPr/>
          </p:nvSpPr>
          <p:spPr>
            <a:xfrm>
              <a:off x="3391225" y="618050"/>
              <a:ext cx="21775" cy="85650"/>
            </a:xfrm>
            <a:custGeom>
              <a:avLst/>
              <a:gdLst/>
              <a:ahLst/>
              <a:cxnLst/>
              <a:rect l="l" t="t" r="r" b="b"/>
              <a:pathLst>
                <a:path w="871" h="3426" extrusionOk="0">
                  <a:moveTo>
                    <a:pt x="785" y="86"/>
                  </a:moveTo>
                  <a:lnTo>
                    <a:pt x="785" y="3341"/>
                  </a:lnTo>
                  <a:lnTo>
                    <a:pt x="85" y="3341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3383"/>
                  </a:lnTo>
                  <a:cubicBezTo>
                    <a:pt x="1" y="3405"/>
                    <a:pt x="22" y="3426"/>
                    <a:pt x="43" y="3426"/>
                  </a:cubicBezTo>
                  <a:lnTo>
                    <a:pt x="828" y="3426"/>
                  </a:lnTo>
                  <a:cubicBezTo>
                    <a:pt x="849" y="3426"/>
                    <a:pt x="870" y="3405"/>
                    <a:pt x="870" y="3383"/>
                  </a:cubicBezTo>
                  <a:lnTo>
                    <a:pt x="870" y="43"/>
                  </a:lnTo>
                  <a:cubicBezTo>
                    <a:pt x="870" y="22"/>
                    <a:pt x="849" y="1"/>
                    <a:pt x="8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6"/>
            <p:cNvSpPr/>
            <p:nvPr/>
          </p:nvSpPr>
          <p:spPr>
            <a:xfrm>
              <a:off x="3394950" y="622025"/>
              <a:ext cx="18050" cy="75075"/>
            </a:xfrm>
            <a:custGeom>
              <a:avLst/>
              <a:gdLst/>
              <a:ahLst/>
              <a:cxnLst/>
              <a:rect l="l" t="t" r="r" b="b"/>
              <a:pathLst>
                <a:path w="722" h="3003" extrusionOk="0">
                  <a:moveTo>
                    <a:pt x="636" y="75"/>
                  </a:moveTo>
                  <a:lnTo>
                    <a:pt x="636" y="2927"/>
                  </a:lnTo>
                  <a:lnTo>
                    <a:pt x="85" y="2927"/>
                  </a:lnTo>
                  <a:lnTo>
                    <a:pt x="85" y="75"/>
                  </a:lnTo>
                  <a:close/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2960"/>
                  </a:lnTo>
                  <a:cubicBezTo>
                    <a:pt x="0" y="2991"/>
                    <a:pt x="21" y="3002"/>
                    <a:pt x="43" y="3002"/>
                  </a:cubicBezTo>
                  <a:lnTo>
                    <a:pt x="679" y="3002"/>
                  </a:lnTo>
                  <a:cubicBezTo>
                    <a:pt x="700" y="3002"/>
                    <a:pt x="721" y="2991"/>
                    <a:pt x="721" y="2960"/>
                  </a:cubicBezTo>
                  <a:lnTo>
                    <a:pt x="721" y="43"/>
                  </a:lnTo>
                  <a:cubicBezTo>
                    <a:pt x="721" y="22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6"/>
            <p:cNvSpPr/>
            <p:nvPr/>
          </p:nvSpPr>
          <p:spPr>
            <a:xfrm>
              <a:off x="3394950" y="655425"/>
              <a:ext cx="18050" cy="7450"/>
            </a:xfrm>
            <a:custGeom>
              <a:avLst/>
              <a:gdLst/>
              <a:ahLst/>
              <a:cxnLst/>
              <a:rect l="l" t="t" r="r" b="b"/>
              <a:pathLst>
                <a:path w="722" h="298" extrusionOk="0">
                  <a:moveTo>
                    <a:pt x="636" y="75"/>
                  </a:moveTo>
                  <a:lnTo>
                    <a:pt x="636" y="224"/>
                  </a:lnTo>
                  <a:lnTo>
                    <a:pt x="85" y="224"/>
                  </a:lnTo>
                  <a:lnTo>
                    <a:pt x="85" y="75"/>
                  </a:lnTo>
                  <a:close/>
                  <a:moveTo>
                    <a:pt x="43" y="1"/>
                  </a:moveTo>
                  <a:cubicBezTo>
                    <a:pt x="21" y="1"/>
                    <a:pt x="0" y="12"/>
                    <a:pt x="0" y="43"/>
                  </a:cubicBezTo>
                  <a:lnTo>
                    <a:pt x="0" y="266"/>
                  </a:lnTo>
                  <a:cubicBezTo>
                    <a:pt x="0" y="287"/>
                    <a:pt x="21" y="298"/>
                    <a:pt x="43" y="298"/>
                  </a:cubicBezTo>
                  <a:lnTo>
                    <a:pt x="679" y="298"/>
                  </a:lnTo>
                  <a:cubicBezTo>
                    <a:pt x="700" y="298"/>
                    <a:pt x="721" y="287"/>
                    <a:pt x="721" y="266"/>
                  </a:cubicBezTo>
                  <a:lnTo>
                    <a:pt x="721" y="43"/>
                  </a:lnTo>
                  <a:cubicBezTo>
                    <a:pt x="721" y="1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6"/>
            <p:cNvSpPr/>
            <p:nvPr/>
          </p:nvSpPr>
          <p:spPr>
            <a:xfrm>
              <a:off x="3504175" y="618050"/>
              <a:ext cx="21775" cy="85650"/>
            </a:xfrm>
            <a:custGeom>
              <a:avLst/>
              <a:gdLst/>
              <a:ahLst/>
              <a:cxnLst/>
              <a:rect l="l" t="t" r="r" b="b"/>
              <a:pathLst>
                <a:path w="871" h="3426" extrusionOk="0">
                  <a:moveTo>
                    <a:pt x="785" y="86"/>
                  </a:moveTo>
                  <a:lnTo>
                    <a:pt x="785" y="3341"/>
                  </a:lnTo>
                  <a:lnTo>
                    <a:pt x="85" y="3341"/>
                  </a:lnTo>
                  <a:lnTo>
                    <a:pt x="85" y="86"/>
                  </a:lnTo>
                  <a:close/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3383"/>
                  </a:lnTo>
                  <a:cubicBezTo>
                    <a:pt x="0" y="3405"/>
                    <a:pt x="22" y="3426"/>
                    <a:pt x="43" y="3426"/>
                  </a:cubicBezTo>
                  <a:lnTo>
                    <a:pt x="828" y="3426"/>
                  </a:lnTo>
                  <a:cubicBezTo>
                    <a:pt x="849" y="3426"/>
                    <a:pt x="870" y="3405"/>
                    <a:pt x="870" y="3383"/>
                  </a:cubicBezTo>
                  <a:lnTo>
                    <a:pt x="870" y="43"/>
                  </a:lnTo>
                  <a:cubicBezTo>
                    <a:pt x="870" y="22"/>
                    <a:pt x="849" y="1"/>
                    <a:pt x="8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6"/>
            <p:cNvSpPr/>
            <p:nvPr/>
          </p:nvSpPr>
          <p:spPr>
            <a:xfrm>
              <a:off x="3504175" y="622025"/>
              <a:ext cx="18050" cy="75075"/>
            </a:xfrm>
            <a:custGeom>
              <a:avLst/>
              <a:gdLst/>
              <a:ahLst/>
              <a:cxnLst/>
              <a:rect l="l" t="t" r="r" b="b"/>
              <a:pathLst>
                <a:path w="722" h="3003" extrusionOk="0">
                  <a:moveTo>
                    <a:pt x="637" y="75"/>
                  </a:moveTo>
                  <a:lnTo>
                    <a:pt x="637" y="2927"/>
                  </a:lnTo>
                  <a:lnTo>
                    <a:pt x="85" y="2927"/>
                  </a:lnTo>
                  <a:lnTo>
                    <a:pt x="85" y="75"/>
                  </a:lnTo>
                  <a:close/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2960"/>
                  </a:lnTo>
                  <a:cubicBezTo>
                    <a:pt x="0" y="2991"/>
                    <a:pt x="22" y="3002"/>
                    <a:pt x="43" y="3002"/>
                  </a:cubicBezTo>
                  <a:lnTo>
                    <a:pt x="679" y="3002"/>
                  </a:lnTo>
                  <a:cubicBezTo>
                    <a:pt x="700" y="3002"/>
                    <a:pt x="722" y="2991"/>
                    <a:pt x="722" y="2960"/>
                  </a:cubicBezTo>
                  <a:lnTo>
                    <a:pt x="722" y="43"/>
                  </a:lnTo>
                  <a:cubicBezTo>
                    <a:pt x="722" y="22"/>
                    <a:pt x="700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6"/>
            <p:cNvSpPr/>
            <p:nvPr/>
          </p:nvSpPr>
          <p:spPr>
            <a:xfrm>
              <a:off x="3504175" y="655425"/>
              <a:ext cx="18050" cy="7450"/>
            </a:xfrm>
            <a:custGeom>
              <a:avLst/>
              <a:gdLst/>
              <a:ahLst/>
              <a:cxnLst/>
              <a:rect l="l" t="t" r="r" b="b"/>
              <a:pathLst>
                <a:path w="722" h="298" extrusionOk="0">
                  <a:moveTo>
                    <a:pt x="637" y="75"/>
                  </a:moveTo>
                  <a:lnTo>
                    <a:pt x="637" y="224"/>
                  </a:lnTo>
                  <a:lnTo>
                    <a:pt x="85" y="224"/>
                  </a:lnTo>
                  <a:lnTo>
                    <a:pt x="85" y="75"/>
                  </a:lnTo>
                  <a:close/>
                  <a:moveTo>
                    <a:pt x="43" y="1"/>
                  </a:moveTo>
                  <a:cubicBezTo>
                    <a:pt x="22" y="1"/>
                    <a:pt x="0" y="12"/>
                    <a:pt x="0" y="43"/>
                  </a:cubicBezTo>
                  <a:lnTo>
                    <a:pt x="0" y="266"/>
                  </a:lnTo>
                  <a:cubicBezTo>
                    <a:pt x="0" y="287"/>
                    <a:pt x="22" y="298"/>
                    <a:pt x="43" y="298"/>
                  </a:cubicBezTo>
                  <a:lnTo>
                    <a:pt x="679" y="298"/>
                  </a:lnTo>
                  <a:cubicBezTo>
                    <a:pt x="700" y="298"/>
                    <a:pt x="722" y="287"/>
                    <a:pt x="722" y="266"/>
                  </a:cubicBezTo>
                  <a:lnTo>
                    <a:pt x="722" y="43"/>
                  </a:lnTo>
                  <a:cubicBezTo>
                    <a:pt x="722" y="12"/>
                    <a:pt x="70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6"/>
            <p:cNvSpPr/>
            <p:nvPr/>
          </p:nvSpPr>
          <p:spPr>
            <a:xfrm>
              <a:off x="3369500" y="599750"/>
              <a:ext cx="9550" cy="107675"/>
            </a:xfrm>
            <a:custGeom>
              <a:avLst/>
              <a:gdLst/>
              <a:ahLst/>
              <a:cxnLst/>
              <a:rect l="l" t="t" r="r" b="b"/>
              <a:pathLst>
                <a:path w="382" h="4307" extrusionOk="0">
                  <a:moveTo>
                    <a:pt x="297" y="85"/>
                  </a:moveTo>
                  <a:lnTo>
                    <a:pt x="297" y="4232"/>
                  </a:lnTo>
                  <a:lnTo>
                    <a:pt x="85" y="4232"/>
                  </a:lnTo>
                  <a:lnTo>
                    <a:pt x="85" y="85"/>
                  </a:lnTo>
                  <a:close/>
                  <a:moveTo>
                    <a:pt x="42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4264"/>
                  </a:lnTo>
                  <a:cubicBezTo>
                    <a:pt x="0" y="4296"/>
                    <a:pt x="21" y="4306"/>
                    <a:pt x="42" y="4306"/>
                  </a:cubicBezTo>
                  <a:lnTo>
                    <a:pt x="339" y="4306"/>
                  </a:lnTo>
                  <a:cubicBezTo>
                    <a:pt x="361" y="4306"/>
                    <a:pt x="382" y="4296"/>
                    <a:pt x="382" y="4264"/>
                  </a:cubicBezTo>
                  <a:lnTo>
                    <a:pt x="382" y="43"/>
                  </a:lnTo>
                  <a:cubicBezTo>
                    <a:pt x="382" y="22"/>
                    <a:pt x="361" y="1"/>
                    <a:pt x="3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6"/>
            <p:cNvSpPr/>
            <p:nvPr/>
          </p:nvSpPr>
          <p:spPr>
            <a:xfrm>
              <a:off x="3538100" y="599750"/>
              <a:ext cx="9575" cy="107675"/>
            </a:xfrm>
            <a:custGeom>
              <a:avLst/>
              <a:gdLst/>
              <a:ahLst/>
              <a:cxnLst/>
              <a:rect l="l" t="t" r="r" b="b"/>
              <a:pathLst>
                <a:path w="383" h="4307" extrusionOk="0">
                  <a:moveTo>
                    <a:pt x="298" y="85"/>
                  </a:moveTo>
                  <a:lnTo>
                    <a:pt x="298" y="4232"/>
                  </a:lnTo>
                  <a:lnTo>
                    <a:pt x="86" y="4232"/>
                  </a:lnTo>
                  <a:lnTo>
                    <a:pt x="86" y="85"/>
                  </a:lnTo>
                  <a:close/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264"/>
                  </a:lnTo>
                  <a:cubicBezTo>
                    <a:pt x="1" y="4296"/>
                    <a:pt x="22" y="4306"/>
                    <a:pt x="43" y="4306"/>
                  </a:cubicBezTo>
                  <a:lnTo>
                    <a:pt x="340" y="4306"/>
                  </a:lnTo>
                  <a:cubicBezTo>
                    <a:pt x="361" y="4306"/>
                    <a:pt x="383" y="4296"/>
                    <a:pt x="383" y="4264"/>
                  </a:cubicBezTo>
                  <a:lnTo>
                    <a:pt x="383" y="43"/>
                  </a:lnTo>
                  <a:cubicBezTo>
                    <a:pt x="383" y="22"/>
                    <a:pt x="361" y="1"/>
                    <a:pt x="3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6"/>
            <p:cNvSpPr/>
            <p:nvPr/>
          </p:nvSpPr>
          <p:spPr>
            <a:xfrm>
              <a:off x="3359950" y="591275"/>
              <a:ext cx="197275" cy="10625"/>
            </a:xfrm>
            <a:custGeom>
              <a:avLst/>
              <a:gdLst/>
              <a:ahLst/>
              <a:cxnLst/>
              <a:rect l="l" t="t" r="r" b="b"/>
              <a:pathLst>
                <a:path w="7891" h="425" extrusionOk="0">
                  <a:moveTo>
                    <a:pt x="7806" y="75"/>
                  </a:moveTo>
                  <a:lnTo>
                    <a:pt x="7806" y="340"/>
                  </a:lnTo>
                  <a:lnTo>
                    <a:pt x="85" y="340"/>
                  </a:lnTo>
                  <a:lnTo>
                    <a:pt x="85" y="75"/>
                  </a:lnTo>
                  <a:close/>
                  <a:moveTo>
                    <a:pt x="0" y="0"/>
                  </a:moveTo>
                  <a:lnTo>
                    <a:pt x="0" y="424"/>
                  </a:lnTo>
                  <a:lnTo>
                    <a:pt x="7890" y="424"/>
                  </a:lnTo>
                  <a:lnTo>
                    <a:pt x="78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6"/>
            <p:cNvSpPr/>
            <p:nvPr/>
          </p:nvSpPr>
          <p:spPr>
            <a:xfrm>
              <a:off x="3351175" y="534800"/>
              <a:ext cx="214800" cy="58350"/>
            </a:xfrm>
            <a:custGeom>
              <a:avLst/>
              <a:gdLst/>
              <a:ahLst/>
              <a:cxnLst/>
              <a:rect l="l" t="t" r="r" b="b"/>
              <a:pathLst>
                <a:path w="8592" h="2334" extrusionOk="0">
                  <a:moveTo>
                    <a:pt x="6385" y="86"/>
                  </a:moveTo>
                  <a:lnTo>
                    <a:pt x="8517" y="2026"/>
                  </a:lnTo>
                  <a:lnTo>
                    <a:pt x="8517" y="2259"/>
                  </a:lnTo>
                  <a:lnTo>
                    <a:pt x="75" y="2259"/>
                  </a:lnTo>
                  <a:lnTo>
                    <a:pt x="75" y="2026"/>
                  </a:lnTo>
                  <a:lnTo>
                    <a:pt x="2197" y="86"/>
                  </a:lnTo>
                  <a:close/>
                  <a:moveTo>
                    <a:pt x="2185" y="1"/>
                  </a:moveTo>
                  <a:cubicBezTo>
                    <a:pt x="2175" y="1"/>
                    <a:pt x="2164" y="11"/>
                    <a:pt x="2154" y="11"/>
                  </a:cubicBezTo>
                  <a:lnTo>
                    <a:pt x="12" y="1983"/>
                  </a:lnTo>
                  <a:cubicBezTo>
                    <a:pt x="1" y="1983"/>
                    <a:pt x="1" y="1994"/>
                    <a:pt x="1" y="2005"/>
                  </a:cubicBezTo>
                  <a:lnTo>
                    <a:pt x="1" y="2302"/>
                  </a:lnTo>
                  <a:cubicBezTo>
                    <a:pt x="1" y="2323"/>
                    <a:pt x="12" y="2334"/>
                    <a:pt x="43" y="2334"/>
                  </a:cubicBezTo>
                  <a:lnTo>
                    <a:pt x="8560" y="2334"/>
                  </a:lnTo>
                  <a:cubicBezTo>
                    <a:pt x="8581" y="2334"/>
                    <a:pt x="8591" y="2323"/>
                    <a:pt x="8591" y="2302"/>
                  </a:cubicBezTo>
                  <a:lnTo>
                    <a:pt x="8591" y="2005"/>
                  </a:lnTo>
                  <a:cubicBezTo>
                    <a:pt x="8591" y="1994"/>
                    <a:pt x="8591" y="1983"/>
                    <a:pt x="8581" y="1983"/>
                  </a:cubicBezTo>
                  <a:lnTo>
                    <a:pt x="6428" y="11"/>
                  </a:lnTo>
                  <a:cubicBezTo>
                    <a:pt x="6417" y="11"/>
                    <a:pt x="6406" y="1"/>
                    <a:pt x="6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6"/>
            <p:cNvSpPr/>
            <p:nvPr/>
          </p:nvSpPr>
          <p:spPr>
            <a:xfrm>
              <a:off x="3546600" y="627850"/>
              <a:ext cx="71325" cy="2150"/>
            </a:xfrm>
            <a:custGeom>
              <a:avLst/>
              <a:gdLst/>
              <a:ahLst/>
              <a:cxnLst/>
              <a:rect l="l" t="t" r="r" b="b"/>
              <a:pathLst>
                <a:path w="2853" h="86" extrusionOk="0">
                  <a:moveTo>
                    <a:pt x="0" y="1"/>
                  </a:moveTo>
                  <a:lnTo>
                    <a:pt x="0" y="86"/>
                  </a:lnTo>
                  <a:lnTo>
                    <a:pt x="2853" y="86"/>
                  </a:lnTo>
                  <a:lnTo>
                    <a:pt x="28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6"/>
            <p:cNvSpPr/>
            <p:nvPr/>
          </p:nvSpPr>
          <p:spPr>
            <a:xfrm>
              <a:off x="3352250" y="584125"/>
              <a:ext cx="212925" cy="1875"/>
            </a:xfrm>
            <a:custGeom>
              <a:avLst/>
              <a:gdLst/>
              <a:ahLst/>
              <a:cxnLst/>
              <a:rect l="l" t="t" r="r" b="b"/>
              <a:pathLst>
                <a:path w="8517" h="75" extrusionOk="0">
                  <a:moveTo>
                    <a:pt x="0" y="0"/>
                  </a:moveTo>
                  <a:lnTo>
                    <a:pt x="0" y="74"/>
                  </a:lnTo>
                  <a:lnTo>
                    <a:pt x="8517" y="74"/>
                  </a:lnTo>
                  <a:lnTo>
                    <a:pt x="85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6"/>
            <p:cNvSpPr/>
            <p:nvPr/>
          </p:nvSpPr>
          <p:spPr>
            <a:xfrm>
              <a:off x="3284900" y="550175"/>
              <a:ext cx="104225" cy="79300"/>
            </a:xfrm>
            <a:custGeom>
              <a:avLst/>
              <a:gdLst/>
              <a:ahLst/>
              <a:cxnLst/>
              <a:rect l="l" t="t" r="r" b="b"/>
              <a:pathLst>
                <a:path w="4169" h="3172" extrusionOk="0">
                  <a:moveTo>
                    <a:pt x="2758" y="1"/>
                  </a:moveTo>
                  <a:cubicBezTo>
                    <a:pt x="2748" y="1"/>
                    <a:pt x="2737" y="11"/>
                    <a:pt x="2737" y="22"/>
                  </a:cubicBezTo>
                  <a:lnTo>
                    <a:pt x="1" y="3119"/>
                  </a:lnTo>
                  <a:lnTo>
                    <a:pt x="64" y="3171"/>
                  </a:lnTo>
                  <a:lnTo>
                    <a:pt x="2779" y="86"/>
                  </a:lnTo>
                  <a:lnTo>
                    <a:pt x="4169" y="86"/>
                  </a:lnTo>
                  <a:lnTo>
                    <a:pt x="41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6"/>
            <p:cNvSpPr/>
            <p:nvPr/>
          </p:nvSpPr>
          <p:spPr>
            <a:xfrm>
              <a:off x="3528025" y="550175"/>
              <a:ext cx="70550" cy="2150"/>
            </a:xfrm>
            <a:custGeom>
              <a:avLst/>
              <a:gdLst/>
              <a:ahLst/>
              <a:cxnLst/>
              <a:rect l="l" t="t" r="r" b="b"/>
              <a:pathLst>
                <a:path w="2822" h="86" extrusionOk="0">
                  <a:moveTo>
                    <a:pt x="1" y="1"/>
                  </a:moveTo>
                  <a:lnTo>
                    <a:pt x="1" y="86"/>
                  </a:lnTo>
                  <a:lnTo>
                    <a:pt x="2822" y="86"/>
                  </a:lnTo>
                  <a:lnTo>
                    <a:pt x="28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6"/>
            <p:cNvSpPr/>
            <p:nvPr/>
          </p:nvSpPr>
          <p:spPr>
            <a:xfrm>
              <a:off x="3763725" y="971475"/>
              <a:ext cx="304675" cy="14600"/>
            </a:xfrm>
            <a:custGeom>
              <a:avLst/>
              <a:gdLst/>
              <a:ahLst/>
              <a:cxnLst/>
              <a:rect l="l" t="t" r="r" b="b"/>
              <a:pathLst>
                <a:path w="12187" h="584" extrusionOk="0">
                  <a:moveTo>
                    <a:pt x="12006" y="85"/>
                  </a:moveTo>
                  <a:cubicBezTo>
                    <a:pt x="12059" y="85"/>
                    <a:pt x="12102" y="127"/>
                    <a:pt x="12102" y="181"/>
                  </a:cubicBezTo>
                  <a:lnTo>
                    <a:pt x="12102" y="414"/>
                  </a:lnTo>
                  <a:cubicBezTo>
                    <a:pt x="12102" y="467"/>
                    <a:pt x="12059" y="509"/>
                    <a:pt x="12006" y="509"/>
                  </a:cubicBezTo>
                  <a:lnTo>
                    <a:pt x="85" y="509"/>
                  </a:lnTo>
                  <a:lnTo>
                    <a:pt x="85" y="85"/>
                  </a:lnTo>
                  <a:close/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552"/>
                  </a:lnTo>
                  <a:cubicBezTo>
                    <a:pt x="1" y="573"/>
                    <a:pt x="22" y="584"/>
                    <a:pt x="43" y="584"/>
                  </a:cubicBezTo>
                  <a:lnTo>
                    <a:pt x="12006" y="584"/>
                  </a:lnTo>
                  <a:cubicBezTo>
                    <a:pt x="12112" y="584"/>
                    <a:pt x="12186" y="509"/>
                    <a:pt x="12186" y="414"/>
                  </a:cubicBezTo>
                  <a:lnTo>
                    <a:pt x="12186" y="181"/>
                  </a:lnTo>
                  <a:cubicBezTo>
                    <a:pt x="12186" y="85"/>
                    <a:pt x="12112" y="0"/>
                    <a:pt x="120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16"/>
            <p:cNvSpPr/>
            <p:nvPr/>
          </p:nvSpPr>
          <p:spPr>
            <a:xfrm>
              <a:off x="3576550" y="971475"/>
              <a:ext cx="56500" cy="14600"/>
            </a:xfrm>
            <a:custGeom>
              <a:avLst/>
              <a:gdLst/>
              <a:ahLst/>
              <a:cxnLst/>
              <a:rect l="l" t="t" r="r" b="b"/>
              <a:pathLst>
                <a:path w="2260" h="584" extrusionOk="0">
                  <a:moveTo>
                    <a:pt x="2185" y="85"/>
                  </a:moveTo>
                  <a:lnTo>
                    <a:pt x="2185" y="509"/>
                  </a:lnTo>
                  <a:lnTo>
                    <a:pt x="181" y="509"/>
                  </a:lnTo>
                  <a:cubicBezTo>
                    <a:pt x="128" y="509"/>
                    <a:pt x="85" y="467"/>
                    <a:pt x="85" y="414"/>
                  </a:cubicBezTo>
                  <a:lnTo>
                    <a:pt x="85" y="181"/>
                  </a:lnTo>
                  <a:cubicBezTo>
                    <a:pt x="85" y="127"/>
                    <a:pt x="128" y="85"/>
                    <a:pt x="181" y="85"/>
                  </a:cubicBezTo>
                  <a:close/>
                  <a:moveTo>
                    <a:pt x="181" y="0"/>
                  </a:moveTo>
                  <a:cubicBezTo>
                    <a:pt x="75" y="0"/>
                    <a:pt x="0" y="85"/>
                    <a:pt x="0" y="181"/>
                  </a:cubicBezTo>
                  <a:lnTo>
                    <a:pt x="0" y="414"/>
                  </a:lnTo>
                  <a:cubicBezTo>
                    <a:pt x="0" y="509"/>
                    <a:pt x="75" y="584"/>
                    <a:pt x="181" y="584"/>
                  </a:cubicBezTo>
                  <a:lnTo>
                    <a:pt x="2227" y="584"/>
                  </a:lnTo>
                  <a:cubicBezTo>
                    <a:pt x="2249" y="584"/>
                    <a:pt x="2260" y="573"/>
                    <a:pt x="2260" y="552"/>
                  </a:cubicBezTo>
                  <a:lnTo>
                    <a:pt x="2260" y="42"/>
                  </a:lnTo>
                  <a:cubicBezTo>
                    <a:pt x="2260" y="21"/>
                    <a:pt x="2249" y="0"/>
                    <a:pt x="22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16"/>
            <p:cNvSpPr/>
            <p:nvPr/>
          </p:nvSpPr>
          <p:spPr>
            <a:xfrm>
              <a:off x="3197150" y="958475"/>
              <a:ext cx="856125" cy="108450"/>
            </a:xfrm>
            <a:custGeom>
              <a:avLst/>
              <a:gdLst/>
              <a:ahLst/>
              <a:cxnLst/>
              <a:rect l="l" t="t" r="r" b="b"/>
              <a:pathLst>
                <a:path w="34245" h="4338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4296"/>
                  </a:lnTo>
                  <a:cubicBezTo>
                    <a:pt x="1" y="4317"/>
                    <a:pt x="22" y="4338"/>
                    <a:pt x="43" y="4338"/>
                  </a:cubicBezTo>
                  <a:lnTo>
                    <a:pt x="34202" y="4338"/>
                  </a:lnTo>
                  <a:cubicBezTo>
                    <a:pt x="34223" y="4338"/>
                    <a:pt x="34244" y="4317"/>
                    <a:pt x="34244" y="4296"/>
                  </a:cubicBezTo>
                  <a:lnTo>
                    <a:pt x="34244" y="1072"/>
                  </a:lnTo>
                  <a:cubicBezTo>
                    <a:pt x="34244" y="1040"/>
                    <a:pt x="34223" y="1029"/>
                    <a:pt x="34202" y="1029"/>
                  </a:cubicBezTo>
                  <a:cubicBezTo>
                    <a:pt x="34181" y="1029"/>
                    <a:pt x="34160" y="1040"/>
                    <a:pt x="34160" y="1072"/>
                  </a:cubicBezTo>
                  <a:lnTo>
                    <a:pt x="34160" y="4253"/>
                  </a:lnTo>
                  <a:lnTo>
                    <a:pt x="85" y="4253"/>
                  </a:ln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16"/>
            <p:cNvSpPr/>
            <p:nvPr/>
          </p:nvSpPr>
          <p:spPr>
            <a:xfrm>
              <a:off x="3183375" y="945750"/>
              <a:ext cx="412550" cy="14875"/>
            </a:xfrm>
            <a:custGeom>
              <a:avLst/>
              <a:gdLst/>
              <a:ahLst/>
              <a:cxnLst/>
              <a:rect l="l" t="t" r="r" b="b"/>
              <a:pathLst>
                <a:path w="16502" h="595" extrusionOk="0">
                  <a:moveTo>
                    <a:pt x="16417" y="75"/>
                  </a:moveTo>
                  <a:lnTo>
                    <a:pt x="16417" y="510"/>
                  </a:lnTo>
                  <a:lnTo>
                    <a:pt x="180" y="510"/>
                  </a:lnTo>
                  <a:cubicBezTo>
                    <a:pt x="127" y="510"/>
                    <a:pt x="85" y="467"/>
                    <a:pt x="85" y="414"/>
                  </a:cubicBezTo>
                  <a:lnTo>
                    <a:pt x="85" y="170"/>
                  </a:lnTo>
                  <a:cubicBezTo>
                    <a:pt x="85" y="117"/>
                    <a:pt x="127" y="75"/>
                    <a:pt x="180" y="75"/>
                  </a:cubicBezTo>
                  <a:close/>
                  <a:moveTo>
                    <a:pt x="180" y="1"/>
                  </a:moveTo>
                  <a:cubicBezTo>
                    <a:pt x="85" y="1"/>
                    <a:pt x="0" y="75"/>
                    <a:pt x="0" y="170"/>
                  </a:cubicBezTo>
                  <a:lnTo>
                    <a:pt x="0" y="414"/>
                  </a:lnTo>
                  <a:cubicBezTo>
                    <a:pt x="0" y="510"/>
                    <a:pt x="85" y="595"/>
                    <a:pt x="180" y="595"/>
                  </a:cubicBezTo>
                  <a:lnTo>
                    <a:pt x="16459" y="595"/>
                  </a:lnTo>
                  <a:cubicBezTo>
                    <a:pt x="16481" y="595"/>
                    <a:pt x="16502" y="573"/>
                    <a:pt x="16502" y="552"/>
                  </a:cubicBezTo>
                  <a:lnTo>
                    <a:pt x="16502" y="43"/>
                  </a:lnTo>
                  <a:cubicBezTo>
                    <a:pt x="16502" y="11"/>
                    <a:pt x="16481" y="1"/>
                    <a:pt x="164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16"/>
            <p:cNvSpPr/>
            <p:nvPr/>
          </p:nvSpPr>
          <p:spPr>
            <a:xfrm>
              <a:off x="313590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16"/>
            <p:cNvSpPr/>
            <p:nvPr/>
          </p:nvSpPr>
          <p:spPr>
            <a:xfrm>
              <a:off x="314890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16"/>
            <p:cNvSpPr/>
            <p:nvPr/>
          </p:nvSpPr>
          <p:spPr>
            <a:xfrm>
              <a:off x="3161875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16"/>
            <p:cNvSpPr/>
            <p:nvPr/>
          </p:nvSpPr>
          <p:spPr>
            <a:xfrm>
              <a:off x="3175125" y="958575"/>
              <a:ext cx="64475" cy="108350"/>
            </a:xfrm>
            <a:custGeom>
              <a:avLst/>
              <a:gdLst/>
              <a:ahLst/>
              <a:cxnLst/>
              <a:rect l="l" t="t" r="r" b="b"/>
              <a:pathLst>
                <a:path w="2579" h="4334" extrusionOk="0">
                  <a:moveTo>
                    <a:pt x="2528" y="0"/>
                  </a:moveTo>
                  <a:cubicBezTo>
                    <a:pt x="2513" y="0"/>
                    <a:pt x="2500" y="6"/>
                    <a:pt x="2494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6" y="4324"/>
                    <a:pt x="76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9" y="3"/>
                    <a:pt x="2538" y="0"/>
                    <a:pt x="2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16"/>
            <p:cNvSpPr/>
            <p:nvPr/>
          </p:nvSpPr>
          <p:spPr>
            <a:xfrm>
              <a:off x="3188150" y="958575"/>
              <a:ext cx="64425" cy="108350"/>
            </a:xfrm>
            <a:custGeom>
              <a:avLst/>
              <a:gdLst/>
              <a:ahLst/>
              <a:cxnLst/>
              <a:rect l="l" t="t" r="r" b="b"/>
              <a:pathLst>
                <a:path w="2577" h="4334" extrusionOk="0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21" y="4324"/>
                  </a:cubicBezTo>
                  <a:cubicBezTo>
                    <a:pt x="31" y="4334"/>
                    <a:pt x="42" y="4334"/>
                    <a:pt x="42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6" y="60"/>
                  </a:lnTo>
                  <a:cubicBezTo>
                    <a:pt x="2577" y="39"/>
                    <a:pt x="2577" y="18"/>
                    <a:pt x="2555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6"/>
            <p:cNvSpPr/>
            <p:nvPr/>
          </p:nvSpPr>
          <p:spPr>
            <a:xfrm>
              <a:off x="3201125" y="958575"/>
              <a:ext cx="64700" cy="108350"/>
            </a:xfrm>
            <a:custGeom>
              <a:avLst/>
              <a:gdLst/>
              <a:ahLst/>
              <a:cxnLst/>
              <a:rect l="l" t="t" r="r" b="b"/>
              <a:pathLst>
                <a:path w="2588" h="4334" extrusionOk="0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6"/>
            <p:cNvSpPr/>
            <p:nvPr/>
          </p:nvSpPr>
          <p:spPr>
            <a:xfrm>
              <a:off x="3214375" y="958575"/>
              <a:ext cx="64475" cy="108350"/>
            </a:xfrm>
            <a:custGeom>
              <a:avLst/>
              <a:gdLst/>
              <a:ahLst/>
              <a:cxnLst/>
              <a:rect l="l" t="t" r="r" b="b"/>
              <a:pathLst>
                <a:path w="2579" h="4334" extrusionOk="0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8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6"/>
            <p:cNvSpPr/>
            <p:nvPr/>
          </p:nvSpPr>
          <p:spPr>
            <a:xfrm>
              <a:off x="3227375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6"/>
            <p:cNvSpPr/>
            <p:nvPr/>
          </p:nvSpPr>
          <p:spPr>
            <a:xfrm>
              <a:off x="3240350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6"/>
            <p:cNvSpPr/>
            <p:nvPr/>
          </p:nvSpPr>
          <p:spPr>
            <a:xfrm>
              <a:off x="3253350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6" y="0"/>
                  </a:moveTo>
                  <a:cubicBezTo>
                    <a:pt x="2523" y="0"/>
                    <a:pt x="2510" y="6"/>
                    <a:pt x="2504" y="18"/>
                  </a:cubicBezTo>
                  <a:lnTo>
                    <a:pt x="22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43" y="4334"/>
                    <a:pt x="43" y="4334"/>
                    <a:pt x="54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6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6"/>
            <p:cNvSpPr/>
            <p:nvPr/>
          </p:nvSpPr>
          <p:spPr>
            <a:xfrm>
              <a:off x="3266625" y="958575"/>
              <a:ext cx="64425" cy="108350"/>
            </a:xfrm>
            <a:custGeom>
              <a:avLst/>
              <a:gdLst/>
              <a:ahLst/>
              <a:cxnLst/>
              <a:rect l="l" t="t" r="r" b="b"/>
              <a:pathLst>
                <a:path w="2577" h="4334" extrusionOk="0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6"/>
            <p:cNvSpPr/>
            <p:nvPr/>
          </p:nvSpPr>
          <p:spPr>
            <a:xfrm>
              <a:off x="3279600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6"/>
            <p:cNvSpPr/>
            <p:nvPr/>
          </p:nvSpPr>
          <p:spPr>
            <a:xfrm>
              <a:off x="3292600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22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52" y="3"/>
                    <a:pt x="2544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6"/>
            <p:cNvSpPr/>
            <p:nvPr/>
          </p:nvSpPr>
          <p:spPr>
            <a:xfrm>
              <a:off x="330585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0" y="0"/>
                  </a:moveTo>
                  <a:cubicBezTo>
                    <a:pt x="2518" y="0"/>
                    <a:pt x="2505" y="6"/>
                    <a:pt x="249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8" y="3"/>
                    <a:pt x="2539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6"/>
            <p:cNvSpPr/>
            <p:nvPr/>
          </p:nvSpPr>
          <p:spPr>
            <a:xfrm>
              <a:off x="3318825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5" y="4334"/>
                    <a:pt x="76" y="4324"/>
                    <a:pt x="86" y="4313"/>
                  </a:cubicBezTo>
                  <a:lnTo>
                    <a:pt x="2567" y="60"/>
                  </a:lnTo>
                  <a:cubicBezTo>
                    <a:pt x="2589" y="39"/>
                    <a:pt x="2578" y="18"/>
                    <a:pt x="2557" y="7"/>
                  </a:cubicBezTo>
                  <a:cubicBezTo>
                    <a:pt x="2549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6"/>
            <p:cNvSpPr/>
            <p:nvPr/>
          </p:nvSpPr>
          <p:spPr>
            <a:xfrm>
              <a:off x="3331850" y="958575"/>
              <a:ext cx="64700" cy="108350"/>
            </a:xfrm>
            <a:custGeom>
              <a:avLst/>
              <a:gdLst/>
              <a:ahLst/>
              <a:cxnLst/>
              <a:rect l="l" t="t" r="r" b="b"/>
              <a:pathLst>
                <a:path w="2588" h="4334" extrusionOk="0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1" y="4324"/>
                  </a:cubicBezTo>
                  <a:cubicBezTo>
                    <a:pt x="31" y="4334"/>
                    <a:pt x="42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5" y="7"/>
                  </a:cubicBezTo>
                  <a:cubicBezTo>
                    <a:pt x="2551" y="3"/>
                    <a:pt x="2543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6"/>
            <p:cNvSpPr/>
            <p:nvPr/>
          </p:nvSpPr>
          <p:spPr>
            <a:xfrm>
              <a:off x="3345100" y="958575"/>
              <a:ext cx="64425" cy="108350"/>
            </a:xfrm>
            <a:custGeom>
              <a:avLst/>
              <a:gdLst/>
              <a:ahLst/>
              <a:cxnLst/>
              <a:rect l="l" t="t" r="r" b="b"/>
              <a:pathLst>
                <a:path w="2577" h="4334" extrusionOk="0">
                  <a:moveTo>
                    <a:pt x="2530" y="0"/>
                  </a:moveTo>
                  <a:cubicBezTo>
                    <a:pt x="2517" y="0"/>
                    <a:pt x="2505" y="6"/>
                    <a:pt x="2492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6"/>
            <p:cNvSpPr/>
            <p:nvPr/>
          </p:nvSpPr>
          <p:spPr>
            <a:xfrm>
              <a:off x="3358075" y="958575"/>
              <a:ext cx="64475" cy="108350"/>
            </a:xfrm>
            <a:custGeom>
              <a:avLst/>
              <a:gdLst/>
              <a:ahLst/>
              <a:cxnLst/>
              <a:rect l="l" t="t" r="r" b="b"/>
              <a:pathLst>
                <a:path w="2579" h="4334" extrusionOk="0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6"/>
            <p:cNvSpPr/>
            <p:nvPr/>
          </p:nvSpPr>
          <p:spPr>
            <a:xfrm>
              <a:off x="3371075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6"/>
            <p:cNvSpPr/>
            <p:nvPr/>
          </p:nvSpPr>
          <p:spPr>
            <a:xfrm>
              <a:off x="3384325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6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6"/>
            <p:cNvSpPr/>
            <p:nvPr/>
          </p:nvSpPr>
          <p:spPr>
            <a:xfrm>
              <a:off x="3397325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1" y="0"/>
                  </a:moveTo>
                  <a:cubicBezTo>
                    <a:pt x="2520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1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6"/>
            <p:cNvSpPr/>
            <p:nvPr/>
          </p:nvSpPr>
          <p:spPr>
            <a:xfrm>
              <a:off x="3410325" y="958575"/>
              <a:ext cx="64700" cy="108350"/>
            </a:xfrm>
            <a:custGeom>
              <a:avLst/>
              <a:gdLst/>
              <a:ahLst/>
              <a:cxnLst/>
              <a:rect l="l" t="t" r="r" b="b"/>
              <a:pathLst>
                <a:path w="2588" h="4334" extrusionOk="0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6"/>
            <p:cNvSpPr/>
            <p:nvPr/>
          </p:nvSpPr>
          <p:spPr>
            <a:xfrm>
              <a:off x="3423575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27" y="0"/>
                  </a:moveTo>
                  <a:cubicBezTo>
                    <a:pt x="2512" y="0"/>
                    <a:pt x="2499" y="6"/>
                    <a:pt x="2492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6"/>
            <p:cNvSpPr/>
            <p:nvPr/>
          </p:nvSpPr>
          <p:spPr>
            <a:xfrm>
              <a:off x="3436550" y="958575"/>
              <a:ext cx="64475" cy="108350"/>
            </a:xfrm>
            <a:custGeom>
              <a:avLst/>
              <a:gdLst/>
              <a:ahLst/>
              <a:cxnLst/>
              <a:rect l="l" t="t" r="r" b="b"/>
              <a:pathLst>
                <a:path w="2579" h="4334" extrusionOk="0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6"/>
            <p:cNvSpPr/>
            <p:nvPr/>
          </p:nvSpPr>
          <p:spPr>
            <a:xfrm>
              <a:off x="3449550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1" y="0"/>
                  </a:moveTo>
                  <a:cubicBezTo>
                    <a:pt x="2519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6"/>
            <p:cNvSpPr/>
            <p:nvPr/>
          </p:nvSpPr>
          <p:spPr>
            <a:xfrm>
              <a:off x="3462825" y="958575"/>
              <a:ext cx="64425" cy="108350"/>
            </a:xfrm>
            <a:custGeom>
              <a:avLst/>
              <a:gdLst/>
              <a:ahLst/>
              <a:cxnLst/>
              <a:rect l="l" t="t" r="r" b="b"/>
              <a:pathLst>
                <a:path w="2577" h="4334" extrusionOk="0">
                  <a:moveTo>
                    <a:pt x="2526" y="0"/>
                  </a:moveTo>
                  <a:cubicBezTo>
                    <a:pt x="2512" y="0"/>
                    <a:pt x="2498" y="6"/>
                    <a:pt x="2492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1" y="4334"/>
                    <a:pt x="31" y="4334"/>
                    <a:pt x="42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6" y="60"/>
                  </a:lnTo>
                  <a:cubicBezTo>
                    <a:pt x="2577" y="39"/>
                    <a:pt x="2566" y="18"/>
                    <a:pt x="2555" y="7"/>
                  </a:cubicBezTo>
                  <a:cubicBezTo>
                    <a:pt x="2547" y="3"/>
                    <a:pt x="2536" y="0"/>
                    <a:pt x="2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6"/>
            <p:cNvSpPr/>
            <p:nvPr/>
          </p:nvSpPr>
          <p:spPr>
            <a:xfrm>
              <a:off x="347580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1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6"/>
            <p:cNvSpPr/>
            <p:nvPr/>
          </p:nvSpPr>
          <p:spPr>
            <a:xfrm>
              <a:off x="3488800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6"/>
            <p:cNvSpPr/>
            <p:nvPr/>
          </p:nvSpPr>
          <p:spPr>
            <a:xfrm>
              <a:off x="350205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27" y="0"/>
                  </a:moveTo>
                  <a:cubicBezTo>
                    <a:pt x="2513" y="0"/>
                    <a:pt x="2499" y="6"/>
                    <a:pt x="2492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6"/>
            <p:cNvSpPr/>
            <p:nvPr/>
          </p:nvSpPr>
          <p:spPr>
            <a:xfrm>
              <a:off x="3515025" y="958575"/>
              <a:ext cx="64475" cy="108350"/>
            </a:xfrm>
            <a:custGeom>
              <a:avLst/>
              <a:gdLst/>
              <a:ahLst/>
              <a:cxnLst/>
              <a:rect l="l" t="t" r="r" b="b"/>
              <a:pathLst>
                <a:path w="2579" h="4334" extrusionOk="0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6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6"/>
            <p:cNvSpPr/>
            <p:nvPr/>
          </p:nvSpPr>
          <p:spPr>
            <a:xfrm>
              <a:off x="3528025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1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4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6"/>
            <p:cNvSpPr/>
            <p:nvPr/>
          </p:nvSpPr>
          <p:spPr>
            <a:xfrm>
              <a:off x="3541025" y="958575"/>
              <a:ext cx="64700" cy="108350"/>
            </a:xfrm>
            <a:custGeom>
              <a:avLst/>
              <a:gdLst/>
              <a:ahLst/>
              <a:cxnLst/>
              <a:rect l="l" t="t" r="r" b="b"/>
              <a:pathLst>
                <a:path w="2588" h="4334" extrusionOk="0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2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4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6" y="7"/>
                  </a:cubicBezTo>
                  <a:cubicBezTo>
                    <a:pt x="2552" y="3"/>
                    <a:pt x="2544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6"/>
            <p:cNvSpPr/>
            <p:nvPr/>
          </p:nvSpPr>
          <p:spPr>
            <a:xfrm>
              <a:off x="3554275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6"/>
            <p:cNvSpPr/>
            <p:nvPr/>
          </p:nvSpPr>
          <p:spPr>
            <a:xfrm>
              <a:off x="3567275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6"/>
            <p:cNvSpPr/>
            <p:nvPr/>
          </p:nvSpPr>
          <p:spPr>
            <a:xfrm>
              <a:off x="3580250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6" y="0"/>
                  </a:moveTo>
                  <a:cubicBezTo>
                    <a:pt x="2524" y="0"/>
                    <a:pt x="2510" y="6"/>
                    <a:pt x="2504" y="18"/>
                  </a:cubicBezTo>
                  <a:lnTo>
                    <a:pt x="2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4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52" y="3"/>
                    <a:pt x="2545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6"/>
            <p:cNvSpPr/>
            <p:nvPr/>
          </p:nvSpPr>
          <p:spPr>
            <a:xfrm>
              <a:off x="3593500" y="958575"/>
              <a:ext cx="64475" cy="108350"/>
            </a:xfrm>
            <a:custGeom>
              <a:avLst/>
              <a:gdLst/>
              <a:ahLst/>
              <a:cxnLst/>
              <a:rect l="l" t="t" r="r" b="b"/>
              <a:pathLst>
                <a:path w="2579" h="4334" extrusionOk="0">
                  <a:moveTo>
                    <a:pt x="2531" y="0"/>
                  </a:moveTo>
                  <a:cubicBezTo>
                    <a:pt x="2519" y="0"/>
                    <a:pt x="2506" y="6"/>
                    <a:pt x="2494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6" y="4324"/>
                    <a:pt x="7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9" y="3"/>
                    <a:pt x="2540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6"/>
            <p:cNvSpPr/>
            <p:nvPr/>
          </p:nvSpPr>
          <p:spPr>
            <a:xfrm>
              <a:off x="3606525" y="958575"/>
              <a:ext cx="64700" cy="108350"/>
            </a:xfrm>
            <a:custGeom>
              <a:avLst/>
              <a:gdLst/>
              <a:ahLst/>
              <a:cxnLst/>
              <a:rect l="l" t="t" r="r" b="b"/>
              <a:pathLst>
                <a:path w="2588" h="4334" extrusionOk="0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1" y="4324"/>
                  </a:cubicBezTo>
                  <a:cubicBezTo>
                    <a:pt x="31" y="4334"/>
                    <a:pt x="42" y="4334"/>
                    <a:pt x="42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7" y="18"/>
                    <a:pt x="2555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6"/>
            <p:cNvSpPr/>
            <p:nvPr/>
          </p:nvSpPr>
          <p:spPr>
            <a:xfrm>
              <a:off x="3619500" y="958575"/>
              <a:ext cx="64700" cy="108350"/>
            </a:xfrm>
            <a:custGeom>
              <a:avLst/>
              <a:gdLst/>
              <a:ahLst/>
              <a:cxnLst/>
              <a:rect l="l" t="t" r="r" b="b"/>
              <a:pathLst>
                <a:path w="2588" h="4334" extrusionOk="0">
                  <a:moveTo>
                    <a:pt x="2536" y="0"/>
                  </a:moveTo>
                  <a:cubicBezTo>
                    <a:pt x="2523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6"/>
            <p:cNvSpPr/>
            <p:nvPr/>
          </p:nvSpPr>
          <p:spPr>
            <a:xfrm>
              <a:off x="3632750" y="958575"/>
              <a:ext cx="64475" cy="108350"/>
            </a:xfrm>
            <a:custGeom>
              <a:avLst/>
              <a:gdLst/>
              <a:ahLst/>
              <a:cxnLst/>
              <a:rect l="l" t="t" r="r" b="b"/>
              <a:pathLst>
                <a:path w="2579" h="4334" extrusionOk="0">
                  <a:moveTo>
                    <a:pt x="2531" y="0"/>
                  </a:moveTo>
                  <a:cubicBezTo>
                    <a:pt x="2518" y="0"/>
                    <a:pt x="2506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6"/>
            <p:cNvSpPr/>
            <p:nvPr/>
          </p:nvSpPr>
          <p:spPr>
            <a:xfrm>
              <a:off x="364575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6"/>
            <p:cNvSpPr/>
            <p:nvPr/>
          </p:nvSpPr>
          <p:spPr>
            <a:xfrm>
              <a:off x="3658725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6" y="0"/>
                  </a:moveTo>
                  <a:cubicBezTo>
                    <a:pt x="2524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6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7" y="7"/>
                  </a:cubicBezTo>
                  <a:cubicBezTo>
                    <a:pt x="2553" y="3"/>
                    <a:pt x="2545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6"/>
            <p:cNvSpPr/>
            <p:nvPr/>
          </p:nvSpPr>
          <p:spPr>
            <a:xfrm>
              <a:off x="367200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6"/>
            <p:cNvSpPr/>
            <p:nvPr/>
          </p:nvSpPr>
          <p:spPr>
            <a:xfrm>
              <a:off x="3685000" y="958575"/>
              <a:ext cx="64425" cy="108350"/>
            </a:xfrm>
            <a:custGeom>
              <a:avLst/>
              <a:gdLst/>
              <a:ahLst/>
              <a:cxnLst/>
              <a:rect l="l" t="t" r="r" b="b"/>
              <a:pathLst>
                <a:path w="2577" h="4334" extrusionOk="0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21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6"/>
            <p:cNvSpPr/>
            <p:nvPr/>
          </p:nvSpPr>
          <p:spPr>
            <a:xfrm>
              <a:off x="3697975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6"/>
            <p:cNvSpPr/>
            <p:nvPr/>
          </p:nvSpPr>
          <p:spPr>
            <a:xfrm>
              <a:off x="3711225" y="958575"/>
              <a:ext cx="64475" cy="108350"/>
            </a:xfrm>
            <a:custGeom>
              <a:avLst/>
              <a:gdLst/>
              <a:ahLst/>
              <a:cxnLst/>
              <a:rect l="l" t="t" r="r" b="b"/>
              <a:pathLst>
                <a:path w="2579" h="4334" extrusionOk="0">
                  <a:moveTo>
                    <a:pt x="2528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8" y="0"/>
                    <a:pt x="2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6"/>
            <p:cNvSpPr/>
            <p:nvPr/>
          </p:nvSpPr>
          <p:spPr>
            <a:xfrm>
              <a:off x="3724225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1" y="0"/>
                  </a:moveTo>
                  <a:cubicBezTo>
                    <a:pt x="2519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6"/>
            <p:cNvSpPr/>
            <p:nvPr/>
          </p:nvSpPr>
          <p:spPr>
            <a:xfrm>
              <a:off x="3737225" y="958575"/>
              <a:ext cx="64700" cy="108350"/>
            </a:xfrm>
            <a:custGeom>
              <a:avLst/>
              <a:gdLst/>
              <a:ahLst/>
              <a:cxnLst/>
              <a:rect l="l" t="t" r="r" b="b"/>
              <a:pathLst>
                <a:path w="2588" h="4334" extrusionOk="0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2" y="4334"/>
                    <a:pt x="5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6"/>
            <p:cNvSpPr/>
            <p:nvPr/>
          </p:nvSpPr>
          <p:spPr>
            <a:xfrm>
              <a:off x="3750475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6"/>
            <p:cNvSpPr/>
            <p:nvPr/>
          </p:nvSpPr>
          <p:spPr>
            <a:xfrm>
              <a:off x="3763475" y="958575"/>
              <a:ext cx="64425" cy="108350"/>
            </a:xfrm>
            <a:custGeom>
              <a:avLst/>
              <a:gdLst/>
              <a:ahLst/>
              <a:cxnLst/>
              <a:rect l="l" t="t" r="r" b="b"/>
              <a:pathLst>
                <a:path w="2577" h="4334" extrusionOk="0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6"/>
            <p:cNvSpPr/>
            <p:nvPr/>
          </p:nvSpPr>
          <p:spPr>
            <a:xfrm>
              <a:off x="3776450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2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6"/>
            <p:cNvSpPr/>
            <p:nvPr/>
          </p:nvSpPr>
          <p:spPr>
            <a:xfrm>
              <a:off x="3789700" y="958575"/>
              <a:ext cx="64475" cy="108350"/>
            </a:xfrm>
            <a:custGeom>
              <a:avLst/>
              <a:gdLst/>
              <a:ahLst/>
              <a:cxnLst/>
              <a:rect l="l" t="t" r="r" b="b"/>
              <a:pathLst>
                <a:path w="2579" h="4334" extrusionOk="0">
                  <a:moveTo>
                    <a:pt x="2528" y="0"/>
                  </a:moveTo>
                  <a:cubicBezTo>
                    <a:pt x="2513" y="0"/>
                    <a:pt x="2500" y="6"/>
                    <a:pt x="2493" y="18"/>
                  </a:cubicBezTo>
                  <a:lnTo>
                    <a:pt x="12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6" y="4324"/>
                    <a:pt x="76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57" y="7"/>
                  </a:cubicBezTo>
                  <a:cubicBezTo>
                    <a:pt x="2548" y="3"/>
                    <a:pt x="2538" y="0"/>
                    <a:pt x="2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6"/>
            <p:cNvSpPr/>
            <p:nvPr/>
          </p:nvSpPr>
          <p:spPr>
            <a:xfrm>
              <a:off x="380270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1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6"/>
            <p:cNvSpPr/>
            <p:nvPr/>
          </p:nvSpPr>
          <p:spPr>
            <a:xfrm>
              <a:off x="3815700" y="958575"/>
              <a:ext cx="64700" cy="108350"/>
            </a:xfrm>
            <a:custGeom>
              <a:avLst/>
              <a:gdLst/>
              <a:ahLst/>
              <a:cxnLst/>
              <a:rect l="l" t="t" r="r" b="b"/>
              <a:pathLst>
                <a:path w="2588" h="4334" extrusionOk="0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6"/>
            <p:cNvSpPr/>
            <p:nvPr/>
          </p:nvSpPr>
          <p:spPr>
            <a:xfrm>
              <a:off x="382895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25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3" y="4334"/>
                    <a:pt x="33" y="4334"/>
                    <a:pt x="43" y="4334"/>
                  </a:cubicBezTo>
                  <a:cubicBezTo>
                    <a:pt x="54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8" y="39"/>
                    <a:pt x="2567" y="18"/>
                    <a:pt x="2546" y="7"/>
                  </a:cubicBezTo>
                  <a:cubicBezTo>
                    <a:pt x="2542" y="3"/>
                    <a:pt x="2534" y="0"/>
                    <a:pt x="2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6"/>
            <p:cNvSpPr/>
            <p:nvPr/>
          </p:nvSpPr>
          <p:spPr>
            <a:xfrm>
              <a:off x="384195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43" y="4334"/>
                    <a:pt x="4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6"/>
            <p:cNvSpPr/>
            <p:nvPr/>
          </p:nvSpPr>
          <p:spPr>
            <a:xfrm>
              <a:off x="3854925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54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6"/>
            <p:cNvSpPr/>
            <p:nvPr/>
          </p:nvSpPr>
          <p:spPr>
            <a:xfrm>
              <a:off x="3867925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6" y="0"/>
                  </a:moveTo>
                  <a:cubicBezTo>
                    <a:pt x="2523" y="0"/>
                    <a:pt x="2510" y="6"/>
                    <a:pt x="2504" y="18"/>
                  </a:cubicBezTo>
                  <a:lnTo>
                    <a:pt x="22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43" y="4334"/>
                    <a:pt x="43" y="4334"/>
                    <a:pt x="53" y="4334"/>
                  </a:cubicBezTo>
                  <a:cubicBezTo>
                    <a:pt x="64" y="4334"/>
                    <a:pt x="75" y="4324"/>
                    <a:pt x="86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6"/>
            <p:cNvSpPr/>
            <p:nvPr/>
          </p:nvSpPr>
          <p:spPr>
            <a:xfrm>
              <a:off x="3881200" y="958575"/>
              <a:ext cx="64425" cy="108350"/>
            </a:xfrm>
            <a:custGeom>
              <a:avLst/>
              <a:gdLst/>
              <a:ahLst/>
              <a:cxnLst/>
              <a:rect l="l" t="t" r="r" b="b"/>
              <a:pathLst>
                <a:path w="2577" h="4334" extrusionOk="0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1" y="4334"/>
                    <a:pt x="42" y="4334"/>
                    <a:pt x="42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6"/>
            <p:cNvSpPr/>
            <p:nvPr/>
          </p:nvSpPr>
          <p:spPr>
            <a:xfrm>
              <a:off x="3894175" y="958575"/>
              <a:ext cx="64700" cy="108350"/>
            </a:xfrm>
            <a:custGeom>
              <a:avLst/>
              <a:gdLst/>
              <a:ahLst/>
              <a:cxnLst/>
              <a:rect l="l" t="t" r="r" b="b"/>
              <a:pathLst>
                <a:path w="2588" h="4334" extrusionOk="0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3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8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6"/>
            <p:cNvSpPr/>
            <p:nvPr/>
          </p:nvSpPr>
          <p:spPr>
            <a:xfrm>
              <a:off x="3907175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5" y="0"/>
                  </a:moveTo>
                  <a:cubicBezTo>
                    <a:pt x="2523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52" y="3"/>
                    <a:pt x="2544" y="0"/>
                    <a:pt x="2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6"/>
            <p:cNvSpPr/>
            <p:nvPr/>
          </p:nvSpPr>
          <p:spPr>
            <a:xfrm>
              <a:off x="3920425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0" y="0"/>
                  </a:moveTo>
                  <a:cubicBezTo>
                    <a:pt x="2518" y="0"/>
                    <a:pt x="2505" y="6"/>
                    <a:pt x="2492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6"/>
            <p:cNvSpPr/>
            <p:nvPr/>
          </p:nvSpPr>
          <p:spPr>
            <a:xfrm>
              <a:off x="3933400" y="958575"/>
              <a:ext cx="64475" cy="108350"/>
            </a:xfrm>
            <a:custGeom>
              <a:avLst/>
              <a:gdLst/>
              <a:ahLst/>
              <a:cxnLst/>
              <a:rect l="l" t="t" r="r" b="b"/>
              <a:pathLst>
                <a:path w="2579" h="4334" extrusionOk="0">
                  <a:moveTo>
                    <a:pt x="2532" y="0"/>
                  </a:moveTo>
                  <a:cubicBezTo>
                    <a:pt x="2520" y="0"/>
                    <a:pt x="2510" y="6"/>
                    <a:pt x="2504" y="18"/>
                  </a:cubicBezTo>
                  <a:lnTo>
                    <a:pt x="12" y="4270"/>
                  </a:lnTo>
                  <a:cubicBezTo>
                    <a:pt x="1" y="4292"/>
                    <a:pt x="12" y="4313"/>
                    <a:pt x="33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5" y="4334"/>
                    <a:pt x="76" y="4324"/>
                    <a:pt x="86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40" y="0"/>
                    <a:pt x="25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6"/>
            <p:cNvSpPr/>
            <p:nvPr/>
          </p:nvSpPr>
          <p:spPr>
            <a:xfrm>
              <a:off x="3946400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6" y="0"/>
                  </a:moveTo>
                  <a:cubicBezTo>
                    <a:pt x="2524" y="0"/>
                    <a:pt x="2510" y="6"/>
                    <a:pt x="2504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4" y="4334"/>
                  </a:cubicBezTo>
                  <a:cubicBezTo>
                    <a:pt x="65" y="4334"/>
                    <a:pt x="75" y="4324"/>
                    <a:pt x="86" y="4313"/>
                  </a:cubicBezTo>
                  <a:lnTo>
                    <a:pt x="2578" y="60"/>
                  </a:lnTo>
                  <a:cubicBezTo>
                    <a:pt x="2589" y="39"/>
                    <a:pt x="2578" y="18"/>
                    <a:pt x="2556" y="7"/>
                  </a:cubicBezTo>
                  <a:cubicBezTo>
                    <a:pt x="2552" y="3"/>
                    <a:pt x="2544" y="0"/>
                    <a:pt x="25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6"/>
            <p:cNvSpPr/>
            <p:nvPr/>
          </p:nvSpPr>
          <p:spPr>
            <a:xfrm>
              <a:off x="3959675" y="958575"/>
              <a:ext cx="64425" cy="108350"/>
            </a:xfrm>
            <a:custGeom>
              <a:avLst/>
              <a:gdLst/>
              <a:ahLst/>
              <a:cxnLst/>
              <a:rect l="l" t="t" r="r" b="b"/>
              <a:pathLst>
                <a:path w="2577" h="4334" extrusionOk="0">
                  <a:moveTo>
                    <a:pt x="2527" y="0"/>
                  </a:moveTo>
                  <a:cubicBezTo>
                    <a:pt x="2512" y="0"/>
                    <a:pt x="2499" y="6"/>
                    <a:pt x="2492" y="18"/>
                  </a:cubicBezTo>
                  <a:lnTo>
                    <a:pt x="10" y="4270"/>
                  </a:lnTo>
                  <a:cubicBezTo>
                    <a:pt x="0" y="4292"/>
                    <a:pt x="0" y="4313"/>
                    <a:pt x="21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7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6"/>
            <p:cNvSpPr/>
            <p:nvPr/>
          </p:nvSpPr>
          <p:spPr>
            <a:xfrm>
              <a:off x="397265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1" y="0"/>
                  </a:moveTo>
                  <a:cubicBezTo>
                    <a:pt x="2520" y="0"/>
                    <a:pt x="2510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2" y="4324"/>
                  </a:cubicBezTo>
                  <a:cubicBezTo>
                    <a:pt x="33" y="4334"/>
                    <a:pt x="43" y="4334"/>
                    <a:pt x="43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7" y="60"/>
                  </a:lnTo>
                  <a:cubicBezTo>
                    <a:pt x="2578" y="39"/>
                    <a:pt x="2578" y="18"/>
                    <a:pt x="2557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6"/>
            <p:cNvSpPr/>
            <p:nvPr/>
          </p:nvSpPr>
          <p:spPr>
            <a:xfrm>
              <a:off x="3985650" y="958575"/>
              <a:ext cx="64725" cy="108350"/>
            </a:xfrm>
            <a:custGeom>
              <a:avLst/>
              <a:gdLst/>
              <a:ahLst/>
              <a:cxnLst/>
              <a:rect l="l" t="t" r="r" b="b"/>
              <a:pathLst>
                <a:path w="2589" h="4334" extrusionOk="0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1" y="4292"/>
                    <a:pt x="11" y="4313"/>
                    <a:pt x="32" y="4324"/>
                  </a:cubicBezTo>
                  <a:cubicBezTo>
                    <a:pt x="32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6"/>
            <p:cNvSpPr/>
            <p:nvPr/>
          </p:nvSpPr>
          <p:spPr>
            <a:xfrm>
              <a:off x="399890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27" y="0"/>
                  </a:moveTo>
                  <a:cubicBezTo>
                    <a:pt x="2513" y="0"/>
                    <a:pt x="2499" y="6"/>
                    <a:pt x="2493" y="18"/>
                  </a:cubicBezTo>
                  <a:lnTo>
                    <a:pt x="11" y="4270"/>
                  </a:lnTo>
                  <a:cubicBezTo>
                    <a:pt x="1" y="4292"/>
                    <a:pt x="1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5" y="4324"/>
                    <a:pt x="75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8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6"/>
            <p:cNvSpPr/>
            <p:nvPr/>
          </p:nvSpPr>
          <p:spPr>
            <a:xfrm>
              <a:off x="4011900" y="958575"/>
              <a:ext cx="64450" cy="108350"/>
            </a:xfrm>
            <a:custGeom>
              <a:avLst/>
              <a:gdLst/>
              <a:ahLst/>
              <a:cxnLst/>
              <a:rect l="l" t="t" r="r" b="b"/>
              <a:pathLst>
                <a:path w="2578" h="4334" extrusionOk="0">
                  <a:moveTo>
                    <a:pt x="2531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1" y="4270"/>
                  </a:lnTo>
                  <a:cubicBezTo>
                    <a:pt x="0" y="4292"/>
                    <a:pt x="11" y="4313"/>
                    <a:pt x="21" y="4324"/>
                  </a:cubicBezTo>
                  <a:cubicBezTo>
                    <a:pt x="32" y="4334"/>
                    <a:pt x="42" y="4334"/>
                    <a:pt x="42" y="4334"/>
                  </a:cubicBezTo>
                  <a:cubicBezTo>
                    <a:pt x="64" y="4334"/>
                    <a:pt x="75" y="4324"/>
                    <a:pt x="85" y="4313"/>
                  </a:cubicBezTo>
                  <a:lnTo>
                    <a:pt x="2566" y="60"/>
                  </a:lnTo>
                  <a:cubicBezTo>
                    <a:pt x="2578" y="39"/>
                    <a:pt x="2578" y="18"/>
                    <a:pt x="2556" y="7"/>
                  </a:cubicBezTo>
                  <a:cubicBezTo>
                    <a:pt x="2548" y="3"/>
                    <a:pt x="2539" y="0"/>
                    <a:pt x="2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6"/>
            <p:cNvSpPr/>
            <p:nvPr/>
          </p:nvSpPr>
          <p:spPr>
            <a:xfrm>
              <a:off x="4024900" y="958575"/>
              <a:ext cx="64700" cy="108350"/>
            </a:xfrm>
            <a:custGeom>
              <a:avLst/>
              <a:gdLst/>
              <a:ahLst/>
              <a:cxnLst/>
              <a:rect l="l" t="t" r="r" b="b"/>
              <a:pathLst>
                <a:path w="2588" h="4334" extrusionOk="0">
                  <a:moveTo>
                    <a:pt x="2530" y="0"/>
                  </a:moveTo>
                  <a:cubicBezTo>
                    <a:pt x="2519" y="0"/>
                    <a:pt x="2509" y="6"/>
                    <a:pt x="2503" y="18"/>
                  </a:cubicBezTo>
                  <a:lnTo>
                    <a:pt x="10" y="4270"/>
                  </a:lnTo>
                  <a:cubicBezTo>
                    <a:pt x="0" y="4292"/>
                    <a:pt x="10" y="4313"/>
                    <a:pt x="31" y="4324"/>
                  </a:cubicBezTo>
                  <a:cubicBezTo>
                    <a:pt x="31" y="4334"/>
                    <a:pt x="43" y="4334"/>
                    <a:pt x="53" y="4334"/>
                  </a:cubicBezTo>
                  <a:cubicBezTo>
                    <a:pt x="64" y="4334"/>
                    <a:pt x="74" y="4324"/>
                    <a:pt x="85" y="4313"/>
                  </a:cubicBezTo>
                  <a:lnTo>
                    <a:pt x="2577" y="60"/>
                  </a:lnTo>
                  <a:cubicBezTo>
                    <a:pt x="2588" y="39"/>
                    <a:pt x="2577" y="18"/>
                    <a:pt x="2556" y="7"/>
                  </a:cubicBezTo>
                  <a:cubicBezTo>
                    <a:pt x="2547" y="3"/>
                    <a:pt x="2538" y="0"/>
                    <a:pt x="2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6"/>
            <p:cNvSpPr/>
            <p:nvPr/>
          </p:nvSpPr>
          <p:spPr>
            <a:xfrm>
              <a:off x="4038150" y="958575"/>
              <a:ext cx="64425" cy="108350"/>
            </a:xfrm>
            <a:custGeom>
              <a:avLst/>
              <a:gdLst/>
              <a:ahLst/>
              <a:cxnLst/>
              <a:rect l="l" t="t" r="r" b="b"/>
              <a:pathLst>
                <a:path w="2577" h="4334" extrusionOk="0">
                  <a:moveTo>
                    <a:pt x="2527" y="0"/>
                  </a:moveTo>
                  <a:cubicBezTo>
                    <a:pt x="2512" y="0"/>
                    <a:pt x="2499" y="6"/>
                    <a:pt x="2492" y="18"/>
                  </a:cubicBezTo>
                  <a:lnTo>
                    <a:pt x="11" y="4270"/>
                  </a:lnTo>
                  <a:cubicBezTo>
                    <a:pt x="0" y="4292"/>
                    <a:pt x="0" y="4313"/>
                    <a:pt x="22" y="4324"/>
                  </a:cubicBezTo>
                  <a:cubicBezTo>
                    <a:pt x="32" y="4334"/>
                    <a:pt x="32" y="4334"/>
                    <a:pt x="43" y="4334"/>
                  </a:cubicBezTo>
                  <a:cubicBezTo>
                    <a:pt x="53" y="4334"/>
                    <a:pt x="74" y="4324"/>
                    <a:pt x="74" y="4313"/>
                  </a:cubicBezTo>
                  <a:lnTo>
                    <a:pt x="2567" y="60"/>
                  </a:lnTo>
                  <a:cubicBezTo>
                    <a:pt x="2577" y="39"/>
                    <a:pt x="2567" y="18"/>
                    <a:pt x="2556" y="7"/>
                  </a:cubicBezTo>
                  <a:cubicBezTo>
                    <a:pt x="2547" y="3"/>
                    <a:pt x="2537" y="0"/>
                    <a:pt x="2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6"/>
            <p:cNvSpPr/>
            <p:nvPr/>
          </p:nvSpPr>
          <p:spPr>
            <a:xfrm>
              <a:off x="3198225" y="1139550"/>
              <a:ext cx="855850" cy="2150"/>
            </a:xfrm>
            <a:custGeom>
              <a:avLst/>
              <a:gdLst/>
              <a:ahLst/>
              <a:cxnLst/>
              <a:rect l="l" t="t" r="r" b="b"/>
              <a:pathLst>
                <a:path w="34234" h="86" extrusionOk="0">
                  <a:moveTo>
                    <a:pt x="42" y="1"/>
                  </a:moveTo>
                  <a:cubicBezTo>
                    <a:pt x="21" y="1"/>
                    <a:pt x="0" y="22"/>
                    <a:pt x="0" y="43"/>
                  </a:cubicBezTo>
                  <a:cubicBezTo>
                    <a:pt x="0" y="64"/>
                    <a:pt x="21" y="86"/>
                    <a:pt x="42" y="86"/>
                  </a:cubicBezTo>
                  <a:lnTo>
                    <a:pt x="34201" y="86"/>
                  </a:lnTo>
                  <a:cubicBezTo>
                    <a:pt x="34223" y="86"/>
                    <a:pt x="34234" y="64"/>
                    <a:pt x="34234" y="43"/>
                  </a:cubicBezTo>
                  <a:cubicBezTo>
                    <a:pt x="34234" y="22"/>
                    <a:pt x="34223" y="1"/>
                    <a:pt x="34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6"/>
            <p:cNvSpPr/>
            <p:nvPr/>
          </p:nvSpPr>
          <p:spPr>
            <a:xfrm>
              <a:off x="3812500" y="334900"/>
              <a:ext cx="3225" cy="2150"/>
            </a:xfrm>
            <a:custGeom>
              <a:avLst/>
              <a:gdLst/>
              <a:ahLst/>
              <a:cxnLst/>
              <a:rect l="l" t="t" r="r" b="b"/>
              <a:pathLst>
                <a:path w="129" h="86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6" y="85"/>
                  </a:lnTo>
                  <a:cubicBezTo>
                    <a:pt x="107" y="85"/>
                    <a:pt x="128" y="64"/>
                    <a:pt x="128" y="43"/>
                  </a:cubicBezTo>
                  <a:cubicBezTo>
                    <a:pt x="128" y="22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6"/>
            <p:cNvSpPr/>
            <p:nvPr/>
          </p:nvSpPr>
          <p:spPr>
            <a:xfrm>
              <a:off x="3821800" y="334900"/>
              <a:ext cx="275225" cy="2150"/>
            </a:xfrm>
            <a:custGeom>
              <a:avLst/>
              <a:gdLst/>
              <a:ahLst/>
              <a:cxnLst/>
              <a:rect l="l" t="t" r="r" b="b"/>
              <a:pathLst>
                <a:path w="11009" h="86" extrusionOk="0">
                  <a:moveTo>
                    <a:pt x="32" y="0"/>
                  </a:moveTo>
                  <a:cubicBezTo>
                    <a:pt x="11" y="0"/>
                    <a:pt x="1" y="22"/>
                    <a:pt x="1" y="43"/>
                  </a:cubicBezTo>
                  <a:cubicBezTo>
                    <a:pt x="1" y="64"/>
                    <a:pt x="11" y="85"/>
                    <a:pt x="32" y="85"/>
                  </a:cubicBezTo>
                  <a:lnTo>
                    <a:pt x="117" y="85"/>
                  </a:lnTo>
                  <a:cubicBezTo>
                    <a:pt x="138" y="85"/>
                    <a:pt x="159" y="64"/>
                    <a:pt x="159" y="43"/>
                  </a:cubicBezTo>
                  <a:cubicBezTo>
                    <a:pt x="159" y="22"/>
                    <a:pt x="138" y="0"/>
                    <a:pt x="117" y="0"/>
                  </a:cubicBezTo>
                  <a:close/>
                  <a:moveTo>
                    <a:pt x="435" y="0"/>
                  </a:moveTo>
                  <a:cubicBezTo>
                    <a:pt x="414" y="0"/>
                    <a:pt x="392" y="22"/>
                    <a:pt x="392" y="43"/>
                  </a:cubicBezTo>
                  <a:cubicBezTo>
                    <a:pt x="392" y="64"/>
                    <a:pt x="414" y="85"/>
                    <a:pt x="435" y="85"/>
                  </a:cubicBezTo>
                  <a:lnTo>
                    <a:pt x="520" y="85"/>
                  </a:lnTo>
                  <a:cubicBezTo>
                    <a:pt x="541" y="85"/>
                    <a:pt x="562" y="64"/>
                    <a:pt x="562" y="43"/>
                  </a:cubicBezTo>
                  <a:cubicBezTo>
                    <a:pt x="562" y="22"/>
                    <a:pt x="541" y="0"/>
                    <a:pt x="520" y="0"/>
                  </a:cubicBezTo>
                  <a:close/>
                  <a:moveTo>
                    <a:pt x="838" y="0"/>
                  </a:moveTo>
                  <a:cubicBezTo>
                    <a:pt x="817" y="0"/>
                    <a:pt x="795" y="22"/>
                    <a:pt x="795" y="43"/>
                  </a:cubicBezTo>
                  <a:cubicBezTo>
                    <a:pt x="795" y="64"/>
                    <a:pt x="817" y="85"/>
                    <a:pt x="838" y="85"/>
                  </a:cubicBezTo>
                  <a:lnTo>
                    <a:pt x="923" y="85"/>
                  </a:lnTo>
                  <a:cubicBezTo>
                    <a:pt x="944" y="85"/>
                    <a:pt x="965" y="64"/>
                    <a:pt x="965" y="43"/>
                  </a:cubicBezTo>
                  <a:cubicBezTo>
                    <a:pt x="965" y="22"/>
                    <a:pt x="944" y="0"/>
                    <a:pt x="923" y="0"/>
                  </a:cubicBezTo>
                  <a:close/>
                  <a:moveTo>
                    <a:pt x="1241" y="0"/>
                  </a:moveTo>
                  <a:cubicBezTo>
                    <a:pt x="1220" y="0"/>
                    <a:pt x="1198" y="22"/>
                    <a:pt x="1198" y="43"/>
                  </a:cubicBezTo>
                  <a:cubicBezTo>
                    <a:pt x="1198" y="64"/>
                    <a:pt x="1220" y="85"/>
                    <a:pt x="1241" y="85"/>
                  </a:cubicBezTo>
                  <a:lnTo>
                    <a:pt x="1326" y="85"/>
                  </a:lnTo>
                  <a:cubicBezTo>
                    <a:pt x="1347" y="85"/>
                    <a:pt x="1358" y="64"/>
                    <a:pt x="1358" y="43"/>
                  </a:cubicBezTo>
                  <a:cubicBezTo>
                    <a:pt x="1358" y="22"/>
                    <a:pt x="1347" y="0"/>
                    <a:pt x="1326" y="0"/>
                  </a:cubicBezTo>
                  <a:close/>
                  <a:moveTo>
                    <a:pt x="1644" y="0"/>
                  </a:moveTo>
                  <a:cubicBezTo>
                    <a:pt x="1623" y="0"/>
                    <a:pt x="1601" y="22"/>
                    <a:pt x="1601" y="43"/>
                  </a:cubicBezTo>
                  <a:cubicBezTo>
                    <a:pt x="1601" y="64"/>
                    <a:pt x="1623" y="85"/>
                    <a:pt x="1644" y="85"/>
                  </a:cubicBezTo>
                  <a:lnTo>
                    <a:pt x="1719" y="85"/>
                  </a:lnTo>
                  <a:cubicBezTo>
                    <a:pt x="1750" y="85"/>
                    <a:pt x="1761" y="64"/>
                    <a:pt x="1761" y="43"/>
                  </a:cubicBezTo>
                  <a:cubicBezTo>
                    <a:pt x="1761" y="22"/>
                    <a:pt x="1750" y="0"/>
                    <a:pt x="1719" y="0"/>
                  </a:cubicBezTo>
                  <a:close/>
                  <a:moveTo>
                    <a:pt x="2047" y="0"/>
                  </a:moveTo>
                  <a:cubicBezTo>
                    <a:pt x="2026" y="0"/>
                    <a:pt x="2004" y="22"/>
                    <a:pt x="2004" y="43"/>
                  </a:cubicBezTo>
                  <a:cubicBezTo>
                    <a:pt x="2004" y="64"/>
                    <a:pt x="2026" y="85"/>
                    <a:pt x="2047" y="85"/>
                  </a:cubicBezTo>
                  <a:lnTo>
                    <a:pt x="2122" y="85"/>
                  </a:lnTo>
                  <a:cubicBezTo>
                    <a:pt x="2143" y="85"/>
                    <a:pt x="2164" y="64"/>
                    <a:pt x="2164" y="43"/>
                  </a:cubicBezTo>
                  <a:cubicBezTo>
                    <a:pt x="2164" y="22"/>
                    <a:pt x="2143" y="0"/>
                    <a:pt x="2122" y="0"/>
                  </a:cubicBezTo>
                  <a:close/>
                  <a:moveTo>
                    <a:pt x="2450" y="0"/>
                  </a:moveTo>
                  <a:cubicBezTo>
                    <a:pt x="2429" y="0"/>
                    <a:pt x="2407" y="22"/>
                    <a:pt x="2407" y="43"/>
                  </a:cubicBezTo>
                  <a:cubicBezTo>
                    <a:pt x="2407" y="64"/>
                    <a:pt x="2429" y="85"/>
                    <a:pt x="2450" y="85"/>
                  </a:cubicBezTo>
                  <a:lnTo>
                    <a:pt x="2525" y="85"/>
                  </a:lnTo>
                  <a:cubicBezTo>
                    <a:pt x="2546" y="85"/>
                    <a:pt x="2567" y="64"/>
                    <a:pt x="2567" y="43"/>
                  </a:cubicBezTo>
                  <a:cubicBezTo>
                    <a:pt x="2567" y="22"/>
                    <a:pt x="2546" y="0"/>
                    <a:pt x="2525" y="0"/>
                  </a:cubicBezTo>
                  <a:close/>
                  <a:moveTo>
                    <a:pt x="2853" y="0"/>
                  </a:moveTo>
                  <a:cubicBezTo>
                    <a:pt x="2821" y="0"/>
                    <a:pt x="2810" y="22"/>
                    <a:pt x="2810" y="43"/>
                  </a:cubicBezTo>
                  <a:cubicBezTo>
                    <a:pt x="2810" y="64"/>
                    <a:pt x="2821" y="85"/>
                    <a:pt x="2853" y="85"/>
                  </a:cubicBezTo>
                  <a:lnTo>
                    <a:pt x="2928" y="85"/>
                  </a:lnTo>
                  <a:cubicBezTo>
                    <a:pt x="2949" y="85"/>
                    <a:pt x="2970" y="64"/>
                    <a:pt x="2970" y="43"/>
                  </a:cubicBezTo>
                  <a:cubicBezTo>
                    <a:pt x="2970" y="22"/>
                    <a:pt x="2949" y="0"/>
                    <a:pt x="2928" y="0"/>
                  </a:cubicBezTo>
                  <a:close/>
                  <a:moveTo>
                    <a:pt x="3246" y="0"/>
                  </a:moveTo>
                  <a:cubicBezTo>
                    <a:pt x="3224" y="0"/>
                    <a:pt x="3213" y="22"/>
                    <a:pt x="3213" y="43"/>
                  </a:cubicBezTo>
                  <a:cubicBezTo>
                    <a:pt x="3213" y="64"/>
                    <a:pt x="3224" y="85"/>
                    <a:pt x="3246" y="85"/>
                  </a:cubicBezTo>
                  <a:lnTo>
                    <a:pt x="3331" y="85"/>
                  </a:lnTo>
                  <a:cubicBezTo>
                    <a:pt x="3352" y="85"/>
                    <a:pt x="3373" y="64"/>
                    <a:pt x="3373" y="43"/>
                  </a:cubicBezTo>
                  <a:cubicBezTo>
                    <a:pt x="3373" y="22"/>
                    <a:pt x="3352" y="0"/>
                    <a:pt x="3331" y="0"/>
                  </a:cubicBezTo>
                  <a:close/>
                  <a:moveTo>
                    <a:pt x="3649" y="0"/>
                  </a:moveTo>
                  <a:cubicBezTo>
                    <a:pt x="3627" y="0"/>
                    <a:pt x="3606" y="22"/>
                    <a:pt x="3606" y="43"/>
                  </a:cubicBezTo>
                  <a:cubicBezTo>
                    <a:pt x="3606" y="64"/>
                    <a:pt x="3627" y="85"/>
                    <a:pt x="3649" y="85"/>
                  </a:cubicBezTo>
                  <a:lnTo>
                    <a:pt x="3734" y="85"/>
                  </a:lnTo>
                  <a:cubicBezTo>
                    <a:pt x="3755" y="85"/>
                    <a:pt x="3776" y="64"/>
                    <a:pt x="3776" y="43"/>
                  </a:cubicBezTo>
                  <a:cubicBezTo>
                    <a:pt x="3776" y="22"/>
                    <a:pt x="3755" y="0"/>
                    <a:pt x="3734" y="0"/>
                  </a:cubicBezTo>
                  <a:close/>
                  <a:moveTo>
                    <a:pt x="4052" y="0"/>
                  </a:moveTo>
                  <a:cubicBezTo>
                    <a:pt x="4030" y="0"/>
                    <a:pt x="4009" y="22"/>
                    <a:pt x="4009" y="43"/>
                  </a:cubicBezTo>
                  <a:cubicBezTo>
                    <a:pt x="4009" y="64"/>
                    <a:pt x="4030" y="85"/>
                    <a:pt x="4052" y="85"/>
                  </a:cubicBezTo>
                  <a:lnTo>
                    <a:pt x="4137" y="85"/>
                  </a:lnTo>
                  <a:cubicBezTo>
                    <a:pt x="4158" y="85"/>
                    <a:pt x="4179" y="64"/>
                    <a:pt x="4179" y="43"/>
                  </a:cubicBezTo>
                  <a:cubicBezTo>
                    <a:pt x="4179" y="22"/>
                    <a:pt x="4158" y="0"/>
                    <a:pt x="4137" y="0"/>
                  </a:cubicBezTo>
                  <a:close/>
                  <a:moveTo>
                    <a:pt x="4455" y="0"/>
                  </a:moveTo>
                  <a:cubicBezTo>
                    <a:pt x="4433" y="0"/>
                    <a:pt x="4412" y="22"/>
                    <a:pt x="4412" y="43"/>
                  </a:cubicBezTo>
                  <a:cubicBezTo>
                    <a:pt x="4412" y="64"/>
                    <a:pt x="4433" y="85"/>
                    <a:pt x="4455" y="85"/>
                  </a:cubicBezTo>
                  <a:lnTo>
                    <a:pt x="4540" y="85"/>
                  </a:lnTo>
                  <a:cubicBezTo>
                    <a:pt x="4561" y="85"/>
                    <a:pt x="4582" y="64"/>
                    <a:pt x="4582" y="43"/>
                  </a:cubicBezTo>
                  <a:cubicBezTo>
                    <a:pt x="4582" y="22"/>
                    <a:pt x="4561" y="0"/>
                    <a:pt x="4540" y="0"/>
                  </a:cubicBezTo>
                  <a:close/>
                  <a:moveTo>
                    <a:pt x="4858" y="0"/>
                  </a:moveTo>
                  <a:cubicBezTo>
                    <a:pt x="4836" y="0"/>
                    <a:pt x="4815" y="22"/>
                    <a:pt x="4815" y="43"/>
                  </a:cubicBezTo>
                  <a:cubicBezTo>
                    <a:pt x="4815" y="64"/>
                    <a:pt x="4836" y="85"/>
                    <a:pt x="4858" y="85"/>
                  </a:cubicBezTo>
                  <a:lnTo>
                    <a:pt x="4943" y="85"/>
                  </a:lnTo>
                  <a:cubicBezTo>
                    <a:pt x="4964" y="85"/>
                    <a:pt x="4974" y="64"/>
                    <a:pt x="4974" y="43"/>
                  </a:cubicBezTo>
                  <a:cubicBezTo>
                    <a:pt x="4974" y="22"/>
                    <a:pt x="4964" y="0"/>
                    <a:pt x="4943" y="0"/>
                  </a:cubicBezTo>
                  <a:close/>
                  <a:moveTo>
                    <a:pt x="5261" y="0"/>
                  </a:moveTo>
                  <a:cubicBezTo>
                    <a:pt x="5239" y="0"/>
                    <a:pt x="5218" y="22"/>
                    <a:pt x="5218" y="43"/>
                  </a:cubicBezTo>
                  <a:cubicBezTo>
                    <a:pt x="5218" y="64"/>
                    <a:pt x="5239" y="85"/>
                    <a:pt x="5261" y="85"/>
                  </a:cubicBezTo>
                  <a:lnTo>
                    <a:pt x="5335" y="85"/>
                  </a:lnTo>
                  <a:cubicBezTo>
                    <a:pt x="5367" y="85"/>
                    <a:pt x="5377" y="64"/>
                    <a:pt x="5377" y="43"/>
                  </a:cubicBezTo>
                  <a:cubicBezTo>
                    <a:pt x="5377" y="22"/>
                    <a:pt x="5367" y="0"/>
                    <a:pt x="5335" y="0"/>
                  </a:cubicBezTo>
                  <a:close/>
                  <a:moveTo>
                    <a:pt x="5664" y="0"/>
                  </a:moveTo>
                  <a:cubicBezTo>
                    <a:pt x="5642" y="0"/>
                    <a:pt x="5621" y="22"/>
                    <a:pt x="5621" y="43"/>
                  </a:cubicBezTo>
                  <a:cubicBezTo>
                    <a:pt x="5621" y="64"/>
                    <a:pt x="5642" y="85"/>
                    <a:pt x="5664" y="85"/>
                  </a:cubicBezTo>
                  <a:lnTo>
                    <a:pt x="5737" y="85"/>
                  </a:lnTo>
                  <a:cubicBezTo>
                    <a:pt x="5759" y="85"/>
                    <a:pt x="5780" y="64"/>
                    <a:pt x="5780" y="43"/>
                  </a:cubicBezTo>
                  <a:cubicBezTo>
                    <a:pt x="5780" y="22"/>
                    <a:pt x="5759" y="0"/>
                    <a:pt x="5737" y="0"/>
                  </a:cubicBezTo>
                  <a:close/>
                  <a:moveTo>
                    <a:pt x="6067" y="0"/>
                  </a:moveTo>
                  <a:cubicBezTo>
                    <a:pt x="6045" y="0"/>
                    <a:pt x="6024" y="22"/>
                    <a:pt x="6024" y="43"/>
                  </a:cubicBezTo>
                  <a:cubicBezTo>
                    <a:pt x="6024" y="64"/>
                    <a:pt x="6045" y="85"/>
                    <a:pt x="6067" y="85"/>
                  </a:cubicBezTo>
                  <a:lnTo>
                    <a:pt x="6140" y="85"/>
                  </a:lnTo>
                  <a:cubicBezTo>
                    <a:pt x="6162" y="85"/>
                    <a:pt x="6183" y="64"/>
                    <a:pt x="6183" y="43"/>
                  </a:cubicBezTo>
                  <a:cubicBezTo>
                    <a:pt x="6183" y="22"/>
                    <a:pt x="6162" y="0"/>
                    <a:pt x="6140" y="0"/>
                  </a:cubicBezTo>
                  <a:close/>
                  <a:moveTo>
                    <a:pt x="6470" y="0"/>
                  </a:moveTo>
                  <a:cubicBezTo>
                    <a:pt x="6437" y="0"/>
                    <a:pt x="6427" y="22"/>
                    <a:pt x="6427" y="43"/>
                  </a:cubicBezTo>
                  <a:cubicBezTo>
                    <a:pt x="6427" y="64"/>
                    <a:pt x="6437" y="85"/>
                    <a:pt x="6470" y="85"/>
                  </a:cubicBezTo>
                  <a:lnTo>
                    <a:pt x="6543" y="85"/>
                  </a:lnTo>
                  <a:cubicBezTo>
                    <a:pt x="6565" y="85"/>
                    <a:pt x="6586" y="64"/>
                    <a:pt x="6586" y="43"/>
                  </a:cubicBezTo>
                  <a:cubicBezTo>
                    <a:pt x="6586" y="22"/>
                    <a:pt x="6565" y="0"/>
                    <a:pt x="6543" y="0"/>
                  </a:cubicBezTo>
                  <a:close/>
                  <a:moveTo>
                    <a:pt x="6862" y="0"/>
                  </a:moveTo>
                  <a:cubicBezTo>
                    <a:pt x="6840" y="0"/>
                    <a:pt x="6830" y="22"/>
                    <a:pt x="6830" y="43"/>
                  </a:cubicBezTo>
                  <a:cubicBezTo>
                    <a:pt x="6830" y="64"/>
                    <a:pt x="6840" y="85"/>
                    <a:pt x="6862" y="85"/>
                  </a:cubicBezTo>
                  <a:lnTo>
                    <a:pt x="6946" y="85"/>
                  </a:lnTo>
                  <a:cubicBezTo>
                    <a:pt x="6968" y="85"/>
                    <a:pt x="6989" y="64"/>
                    <a:pt x="6989" y="43"/>
                  </a:cubicBezTo>
                  <a:cubicBezTo>
                    <a:pt x="6989" y="22"/>
                    <a:pt x="6968" y="0"/>
                    <a:pt x="6946" y="0"/>
                  </a:cubicBezTo>
                  <a:close/>
                  <a:moveTo>
                    <a:pt x="7265" y="0"/>
                  </a:moveTo>
                  <a:cubicBezTo>
                    <a:pt x="7243" y="0"/>
                    <a:pt x="7222" y="22"/>
                    <a:pt x="7222" y="43"/>
                  </a:cubicBezTo>
                  <a:cubicBezTo>
                    <a:pt x="7222" y="64"/>
                    <a:pt x="7243" y="85"/>
                    <a:pt x="7265" y="85"/>
                  </a:cubicBezTo>
                  <a:lnTo>
                    <a:pt x="7349" y="85"/>
                  </a:lnTo>
                  <a:cubicBezTo>
                    <a:pt x="7371" y="85"/>
                    <a:pt x="7392" y="64"/>
                    <a:pt x="7392" y="43"/>
                  </a:cubicBezTo>
                  <a:cubicBezTo>
                    <a:pt x="7392" y="22"/>
                    <a:pt x="7371" y="0"/>
                    <a:pt x="7349" y="0"/>
                  </a:cubicBezTo>
                  <a:close/>
                  <a:moveTo>
                    <a:pt x="7668" y="0"/>
                  </a:moveTo>
                  <a:cubicBezTo>
                    <a:pt x="7646" y="0"/>
                    <a:pt x="7625" y="22"/>
                    <a:pt x="7625" y="43"/>
                  </a:cubicBezTo>
                  <a:cubicBezTo>
                    <a:pt x="7625" y="64"/>
                    <a:pt x="7646" y="85"/>
                    <a:pt x="7668" y="85"/>
                  </a:cubicBezTo>
                  <a:lnTo>
                    <a:pt x="7752" y="85"/>
                  </a:lnTo>
                  <a:cubicBezTo>
                    <a:pt x="7774" y="85"/>
                    <a:pt x="7795" y="64"/>
                    <a:pt x="7795" y="43"/>
                  </a:cubicBezTo>
                  <a:cubicBezTo>
                    <a:pt x="7795" y="22"/>
                    <a:pt x="7774" y="0"/>
                    <a:pt x="7752" y="0"/>
                  </a:cubicBezTo>
                  <a:close/>
                  <a:moveTo>
                    <a:pt x="8071" y="0"/>
                  </a:moveTo>
                  <a:cubicBezTo>
                    <a:pt x="8049" y="0"/>
                    <a:pt x="8028" y="22"/>
                    <a:pt x="8028" y="43"/>
                  </a:cubicBezTo>
                  <a:cubicBezTo>
                    <a:pt x="8028" y="64"/>
                    <a:pt x="8049" y="85"/>
                    <a:pt x="8071" y="85"/>
                  </a:cubicBezTo>
                  <a:lnTo>
                    <a:pt x="8155" y="85"/>
                  </a:lnTo>
                  <a:cubicBezTo>
                    <a:pt x="8177" y="85"/>
                    <a:pt x="8188" y="64"/>
                    <a:pt x="8188" y="43"/>
                  </a:cubicBezTo>
                  <a:cubicBezTo>
                    <a:pt x="8188" y="22"/>
                    <a:pt x="8177" y="0"/>
                    <a:pt x="8155" y="0"/>
                  </a:cubicBezTo>
                  <a:close/>
                  <a:moveTo>
                    <a:pt x="8474" y="0"/>
                  </a:moveTo>
                  <a:cubicBezTo>
                    <a:pt x="8452" y="0"/>
                    <a:pt x="8431" y="22"/>
                    <a:pt x="8431" y="43"/>
                  </a:cubicBezTo>
                  <a:cubicBezTo>
                    <a:pt x="8431" y="64"/>
                    <a:pt x="8452" y="85"/>
                    <a:pt x="8474" y="85"/>
                  </a:cubicBezTo>
                  <a:lnTo>
                    <a:pt x="8558" y="85"/>
                  </a:lnTo>
                  <a:cubicBezTo>
                    <a:pt x="8580" y="85"/>
                    <a:pt x="8591" y="64"/>
                    <a:pt x="8591" y="43"/>
                  </a:cubicBezTo>
                  <a:cubicBezTo>
                    <a:pt x="8591" y="22"/>
                    <a:pt x="8580" y="0"/>
                    <a:pt x="8558" y="0"/>
                  </a:cubicBezTo>
                  <a:close/>
                  <a:moveTo>
                    <a:pt x="8877" y="0"/>
                  </a:moveTo>
                  <a:cubicBezTo>
                    <a:pt x="8855" y="0"/>
                    <a:pt x="8834" y="22"/>
                    <a:pt x="8834" y="43"/>
                  </a:cubicBezTo>
                  <a:cubicBezTo>
                    <a:pt x="8834" y="64"/>
                    <a:pt x="8855" y="85"/>
                    <a:pt x="8877" y="85"/>
                  </a:cubicBezTo>
                  <a:lnTo>
                    <a:pt x="8951" y="85"/>
                  </a:lnTo>
                  <a:cubicBezTo>
                    <a:pt x="8983" y="85"/>
                    <a:pt x="8994" y="64"/>
                    <a:pt x="8994" y="43"/>
                  </a:cubicBezTo>
                  <a:cubicBezTo>
                    <a:pt x="8994" y="22"/>
                    <a:pt x="8983" y="0"/>
                    <a:pt x="8951" y="0"/>
                  </a:cubicBezTo>
                  <a:close/>
                  <a:moveTo>
                    <a:pt x="9280" y="0"/>
                  </a:moveTo>
                  <a:cubicBezTo>
                    <a:pt x="9258" y="0"/>
                    <a:pt x="9237" y="22"/>
                    <a:pt x="9237" y="43"/>
                  </a:cubicBezTo>
                  <a:cubicBezTo>
                    <a:pt x="9237" y="64"/>
                    <a:pt x="9258" y="85"/>
                    <a:pt x="9280" y="85"/>
                  </a:cubicBezTo>
                  <a:lnTo>
                    <a:pt x="9354" y="85"/>
                  </a:lnTo>
                  <a:cubicBezTo>
                    <a:pt x="9376" y="85"/>
                    <a:pt x="9397" y="64"/>
                    <a:pt x="9397" y="43"/>
                  </a:cubicBezTo>
                  <a:cubicBezTo>
                    <a:pt x="9397" y="22"/>
                    <a:pt x="9376" y="0"/>
                    <a:pt x="9354" y="0"/>
                  </a:cubicBezTo>
                  <a:close/>
                  <a:moveTo>
                    <a:pt x="9683" y="0"/>
                  </a:moveTo>
                  <a:cubicBezTo>
                    <a:pt x="9651" y="0"/>
                    <a:pt x="9640" y="22"/>
                    <a:pt x="9640" y="43"/>
                  </a:cubicBezTo>
                  <a:cubicBezTo>
                    <a:pt x="9640" y="64"/>
                    <a:pt x="9651" y="85"/>
                    <a:pt x="9683" y="85"/>
                  </a:cubicBezTo>
                  <a:lnTo>
                    <a:pt x="9757" y="85"/>
                  </a:lnTo>
                  <a:cubicBezTo>
                    <a:pt x="9779" y="85"/>
                    <a:pt x="9800" y="64"/>
                    <a:pt x="9800" y="43"/>
                  </a:cubicBezTo>
                  <a:cubicBezTo>
                    <a:pt x="9800" y="22"/>
                    <a:pt x="9779" y="0"/>
                    <a:pt x="9757" y="0"/>
                  </a:cubicBezTo>
                  <a:close/>
                  <a:moveTo>
                    <a:pt x="10086" y="0"/>
                  </a:moveTo>
                  <a:cubicBezTo>
                    <a:pt x="10054" y="0"/>
                    <a:pt x="10043" y="22"/>
                    <a:pt x="10043" y="43"/>
                  </a:cubicBezTo>
                  <a:cubicBezTo>
                    <a:pt x="10043" y="64"/>
                    <a:pt x="10054" y="85"/>
                    <a:pt x="10086" y="85"/>
                  </a:cubicBezTo>
                  <a:lnTo>
                    <a:pt x="10160" y="85"/>
                  </a:lnTo>
                  <a:cubicBezTo>
                    <a:pt x="10182" y="85"/>
                    <a:pt x="10203" y="64"/>
                    <a:pt x="10203" y="43"/>
                  </a:cubicBezTo>
                  <a:cubicBezTo>
                    <a:pt x="10203" y="22"/>
                    <a:pt x="10182" y="0"/>
                    <a:pt x="10160" y="0"/>
                  </a:cubicBezTo>
                  <a:close/>
                  <a:moveTo>
                    <a:pt x="10478" y="0"/>
                  </a:moveTo>
                  <a:cubicBezTo>
                    <a:pt x="10457" y="0"/>
                    <a:pt x="10446" y="22"/>
                    <a:pt x="10446" y="43"/>
                  </a:cubicBezTo>
                  <a:cubicBezTo>
                    <a:pt x="10446" y="64"/>
                    <a:pt x="10457" y="85"/>
                    <a:pt x="10478" y="85"/>
                  </a:cubicBezTo>
                  <a:lnTo>
                    <a:pt x="10563" y="85"/>
                  </a:lnTo>
                  <a:cubicBezTo>
                    <a:pt x="10585" y="85"/>
                    <a:pt x="10606" y="64"/>
                    <a:pt x="10606" y="43"/>
                  </a:cubicBezTo>
                  <a:cubicBezTo>
                    <a:pt x="10606" y="22"/>
                    <a:pt x="10585" y="0"/>
                    <a:pt x="10563" y="0"/>
                  </a:cubicBezTo>
                  <a:close/>
                  <a:moveTo>
                    <a:pt x="10881" y="0"/>
                  </a:moveTo>
                  <a:cubicBezTo>
                    <a:pt x="10860" y="0"/>
                    <a:pt x="10839" y="22"/>
                    <a:pt x="10839" y="43"/>
                  </a:cubicBezTo>
                  <a:cubicBezTo>
                    <a:pt x="10839" y="64"/>
                    <a:pt x="10860" y="85"/>
                    <a:pt x="10881" y="85"/>
                  </a:cubicBezTo>
                  <a:lnTo>
                    <a:pt x="10966" y="85"/>
                  </a:lnTo>
                  <a:cubicBezTo>
                    <a:pt x="10988" y="85"/>
                    <a:pt x="11009" y="64"/>
                    <a:pt x="11009" y="43"/>
                  </a:cubicBezTo>
                  <a:cubicBezTo>
                    <a:pt x="11009" y="22"/>
                    <a:pt x="10988" y="0"/>
                    <a:pt x="109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6"/>
            <p:cNvSpPr/>
            <p:nvPr/>
          </p:nvSpPr>
          <p:spPr>
            <a:xfrm>
              <a:off x="4102850" y="334900"/>
              <a:ext cx="3200" cy="2150"/>
            </a:xfrm>
            <a:custGeom>
              <a:avLst/>
              <a:gdLst/>
              <a:ahLst/>
              <a:cxnLst/>
              <a:rect l="l" t="t" r="r" b="b"/>
              <a:pathLst>
                <a:path w="128" h="86" extrusionOk="0"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85"/>
                    <a:pt x="42" y="85"/>
                  </a:cubicBezTo>
                  <a:lnTo>
                    <a:pt x="85" y="85"/>
                  </a:lnTo>
                  <a:cubicBezTo>
                    <a:pt x="106" y="85"/>
                    <a:pt x="127" y="64"/>
                    <a:pt x="127" y="43"/>
                  </a:cubicBezTo>
                  <a:cubicBezTo>
                    <a:pt x="127" y="22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6"/>
            <p:cNvSpPr/>
            <p:nvPr/>
          </p:nvSpPr>
          <p:spPr>
            <a:xfrm>
              <a:off x="4035750" y="567925"/>
              <a:ext cx="2950" cy="1900"/>
            </a:xfrm>
            <a:custGeom>
              <a:avLst/>
              <a:gdLst/>
              <a:ahLst/>
              <a:cxnLst/>
              <a:rect l="l" t="t" r="r" b="b"/>
              <a:pathLst>
                <a:path w="118" h="76" extrusionOk="0">
                  <a:moveTo>
                    <a:pt x="33" y="1"/>
                  </a:moveTo>
                  <a:cubicBezTo>
                    <a:pt x="12" y="1"/>
                    <a:pt x="0" y="12"/>
                    <a:pt x="0" y="43"/>
                  </a:cubicBezTo>
                  <a:cubicBezTo>
                    <a:pt x="0" y="65"/>
                    <a:pt x="12" y="76"/>
                    <a:pt x="33" y="76"/>
                  </a:cubicBezTo>
                  <a:lnTo>
                    <a:pt x="75" y="76"/>
                  </a:lnTo>
                  <a:cubicBezTo>
                    <a:pt x="96" y="76"/>
                    <a:pt x="118" y="65"/>
                    <a:pt x="118" y="43"/>
                  </a:cubicBezTo>
                  <a:cubicBezTo>
                    <a:pt x="118" y="12"/>
                    <a:pt x="96" y="1"/>
                    <a:pt x="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6"/>
            <p:cNvSpPr/>
            <p:nvPr/>
          </p:nvSpPr>
          <p:spPr>
            <a:xfrm>
              <a:off x="4044775" y="567925"/>
              <a:ext cx="136575" cy="1900"/>
            </a:xfrm>
            <a:custGeom>
              <a:avLst/>
              <a:gdLst/>
              <a:ahLst/>
              <a:cxnLst/>
              <a:rect l="l" t="t" r="r" b="b"/>
              <a:pathLst>
                <a:path w="5463" h="76" extrusionOk="0">
                  <a:moveTo>
                    <a:pt x="42" y="1"/>
                  </a:moveTo>
                  <a:cubicBezTo>
                    <a:pt x="21" y="1"/>
                    <a:pt x="0" y="12"/>
                    <a:pt x="0" y="43"/>
                  </a:cubicBezTo>
                  <a:cubicBezTo>
                    <a:pt x="0" y="65"/>
                    <a:pt x="21" y="76"/>
                    <a:pt x="42" y="76"/>
                  </a:cubicBezTo>
                  <a:lnTo>
                    <a:pt x="127" y="76"/>
                  </a:lnTo>
                  <a:cubicBezTo>
                    <a:pt x="149" y="76"/>
                    <a:pt x="170" y="65"/>
                    <a:pt x="170" y="43"/>
                  </a:cubicBezTo>
                  <a:cubicBezTo>
                    <a:pt x="170" y="12"/>
                    <a:pt x="149" y="1"/>
                    <a:pt x="127" y="1"/>
                  </a:cubicBezTo>
                  <a:close/>
                  <a:moveTo>
                    <a:pt x="445" y="1"/>
                  </a:moveTo>
                  <a:cubicBezTo>
                    <a:pt x="424" y="1"/>
                    <a:pt x="414" y="12"/>
                    <a:pt x="414" y="43"/>
                  </a:cubicBezTo>
                  <a:cubicBezTo>
                    <a:pt x="414" y="65"/>
                    <a:pt x="424" y="76"/>
                    <a:pt x="445" y="76"/>
                  </a:cubicBezTo>
                  <a:lnTo>
                    <a:pt x="530" y="76"/>
                  </a:lnTo>
                  <a:cubicBezTo>
                    <a:pt x="552" y="76"/>
                    <a:pt x="573" y="65"/>
                    <a:pt x="573" y="43"/>
                  </a:cubicBezTo>
                  <a:cubicBezTo>
                    <a:pt x="573" y="12"/>
                    <a:pt x="552" y="1"/>
                    <a:pt x="530" y="1"/>
                  </a:cubicBezTo>
                  <a:close/>
                  <a:moveTo>
                    <a:pt x="860" y="1"/>
                  </a:moveTo>
                  <a:cubicBezTo>
                    <a:pt x="838" y="1"/>
                    <a:pt x="817" y="12"/>
                    <a:pt x="817" y="43"/>
                  </a:cubicBezTo>
                  <a:cubicBezTo>
                    <a:pt x="817" y="65"/>
                    <a:pt x="838" y="76"/>
                    <a:pt x="860" y="76"/>
                  </a:cubicBezTo>
                  <a:lnTo>
                    <a:pt x="944" y="76"/>
                  </a:lnTo>
                  <a:cubicBezTo>
                    <a:pt x="966" y="76"/>
                    <a:pt x="976" y="65"/>
                    <a:pt x="976" y="43"/>
                  </a:cubicBezTo>
                  <a:cubicBezTo>
                    <a:pt x="976" y="12"/>
                    <a:pt x="966" y="1"/>
                    <a:pt x="944" y="1"/>
                  </a:cubicBezTo>
                  <a:close/>
                  <a:moveTo>
                    <a:pt x="1263" y="1"/>
                  </a:moveTo>
                  <a:cubicBezTo>
                    <a:pt x="1241" y="1"/>
                    <a:pt x="1220" y="12"/>
                    <a:pt x="1220" y="43"/>
                  </a:cubicBezTo>
                  <a:cubicBezTo>
                    <a:pt x="1220" y="65"/>
                    <a:pt x="1241" y="76"/>
                    <a:pt x="1263" y="76"/>
                  </a:cubicBezTo>
                  <a:lnTo>
                    <a:pt x="1347" y="76"/>
                  </a:lnTo>
                  <a:cubicBezTo>
                    <a:pt x="1369" y="76"/>
                    <a:pt x="1390" y="65"/>
                    <a:pt x="1390" y="43"/>
                  </a:cubicBezTo>
                  <a:cubicBezTo>
                    <a:pt x="1390" y="12"/>
                    <a:pt x="1369" y="1"/>
                    <a:pt x="1347" y="1"/>
                  </a:cubicBezTo>
                  <a:close/>
                  <a:moveTo>
                    <a:pt x="1676" y="1"/>
                  </a:moveTo>
                  <a:cubicBezTo>
                    <a:pt x="1654" y="1"/>
                    <a:pt x="1633" y="12"/>
                    <a:pt x="1633" y="43"/>
                  </a:cubicBezTo>
                  <a:cubicBezTo>
                    <a:pt x="1633" y="65"/>
                    <a:pt x="1654" y="76"/>
                    <a:pt x="1676" y="76"/>
                  </a:cubicBezTo>
                  <a:lnTo>
                    <a:pt x="1750" y="76"/>
                  </a:lnTo>
                  <a:cubicBezTo>
                    <a:pt x="1772" y="76"/>
                    <a:pt x="1793" y="65"/>
                    <a:pt x="1793" y="43"/>
                  </a:cubicBezTo>
                  <a:cubicBezTo>
                    <a:pt x="1793" y="12"/>
                    <a:pt x="1772" y="1"/>
                    <a:pt x="1750" y="1"/>
                  </a:cubicBezTo>
                  <a:close/>
                  <a:moveTo>
                    <a:pt x="2079" y="1"/>
                  </a:moveTo>
                  <a:cubicBezTo>
                    <a:pt x="2057" y="1"/>
                    <a:pt x="2036" y="12"/>
                    <a:pt x="2036" y="43"/>
                  </a:cubicBezTo>
                  <a:cubicBezTo>
                    <a:pt x="2036" y="65"/>
                    <a:pt x="2057" y="76"/>
                    <a:pt x="2079" y="76"/>
                  </a:cubicBezTo>
                  <a:lnTo>
                    <a:pt x="2164" y="76"/>
                  </a:lnTo>
                  <a:cubicBezTo>
                    <a:pt x="2185" y="76"/>
                    <a:pt x="2206" y="65"/>
                    <a:pt x="2206" y="43"/>
                  </a:cubicBezTo>
                  <a:cubicBezTo>
                    <a:pt x="2206" y="12"/>
                    <a:pt x="2185" y="1"/>
                    <a:pt x="2164" y="1"/>
                  </a:cubicBezTo>
                  <a:close/>
                  <a:moveTo>
                    <a:pt x="2493" y="1"/>
                  </a:moveTo>
                  <a:cubicBezTo>
                    <a:pt x="2460" y="1"/>
                    <a:pt x="2450" y="12"/>
                    <a:pt x="2450" y="43"/>
                  </a:cubicBezTo>
                  <a:cubicBezTo>
                    <a:pt x="2450" y="65"/>
                    <a:pt x="2460" y="76"/>
                    <a:pt x="2493" y="76"/>
                  </a:cubicBezTo>
                  <a:lnTo>
                    <a:pt x="2567" y="76"/>
                  </a:lnTo>
                  <a:cubicBezTo>
                    <a:pt x="2588" y="76"/>
                    <a:pt x="2609" y="65"/>
                    <a:pt x="2609" y="43"/>
                  </a:cubicBezTo>
                  <a:cubicBezTo>
                    <a:pt x="2609" y="12"/>
                    <a:pt x="2588" y="1"/>
                    <a:pt x="2567" y="1"/>
                  </a:cubicBezTo>
                  <a:close/>
                  <a:moveTo>
                    <a:pt x="2896" y="1"/>
                  </a:moveTo>
                  <a:cubicBezTo>
                    <a:pt x="2875" y="1"/>
                    <a:pt x="2853" y="12"/>
                    <a:pt x="2853" y="43"/>
                  </a:cubicBezTo>
                  <a:cubicBezTo>
                    <a:pt x="2853" y="65"/>
                    <a:pt x="2875" y="76"/>
                    <a:pt x="2896" y="76"/>
                  </a:cubicBezTo>
                  <a:lnTo>
                    <a:pt x="2981" y="76"/>
                  </a:lnTo>
                  <a:cubicBezTo>
                    <a:pt x="3002" y="76"/>
                    <a:pt x="3012" y="65"/>
                    <a:pt x="3012" y="43"/>
                  </a:cubicBezTo>
                  <a:cubicBezTo>
                    <a:pt x="3012" y="12"/>
                    <a:pt x="3002" y="1"/>
                    <a:pt x="2981" y="1"/>
                  </a:cubicBezTo>
                  <a:close/>
                  <a:moveTo>
                    <a:pt x="3299" y="1"/>
                  </a:moveTo>
                  <a:cubicBezTo>
                    <a:pt x="3277" y="1"/>
                    <a:pt x="3266" y="12"/>
                    <a:pt x="3266" y="43"/>
                  </a:cubicBezTo>
                  <a:cubicBezTo>
                    <a:pt x="3266" y="65"/>
                    <a:pt x="3277" y="76"/>
                    <a:pt x="3299" y="76"/>
                  </a:cubicBezTo>
                  <a:lnTo>
                    <a:pt x="3384" y="76"/>
                  </a:lnTo>
                  <a:cubicBezTo>
                    <a:pt x="3405" y="76"/>
                    <a:pt x="3426" y="65"/>
                    <a:pt x="3426" y="43"/>
                  </a:cubicBezTo>
                  <a:cubicBezTo>
                    <a:pt x="3426" y="12"/>
                    <a:pt x="3405" y="1"/>
                    <a:pt x="3384" y="1"/>
                  </a:cubicBezTo>
                  <a:close/>
                  <a:moveTo>
                    <a:pt x="3712" y="1"/>
                  </a:moveTo>
                  <a:cubicBezTo>
                    <a:pt x="3691" y="1"/>
                    <a:pt x="3669" y="12"/>
                    <a:pt x="3669" y="43"/>
                  </a:cubicBezTo>
                  <a:cubicBezTo>
                    <a:pt x="3669" y="65"/>
                    <a:pt x="3691" y="76"/>
                    <a:pt x="3712" y="76"/>
                  </a:cubicBezTo>
                  <a:lnTo>
                    <a:pt x="3787" y="76"/>
                  </a:lnTo>
                  <a:cubicBezTo>
                    <a:pt x="3818" y="76"/>
                    <a:pt x="3829" y="65"/>
                    <a:pt x="3829" y="43"/>
                  </a:cubicBezTo>
                  <a:cubicBezTo>
                    <a:pt x="3829" y="12"/>
                    <a:pt x="3818" y="1"/>
                    <a:pt x="3787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72" y="12"/>
                    <a:pt x="4072" y="43"/>
                  </a:cubicBezTo>
                  <a:cubicBezTo>
                    <a:pt x="4072" y="65"/>
                    <a:pt x="4094" y="76"/>
                    <a:pt x="4115" y="76"/>
                  </a:cubicBezTo>
                  <a:lnTo>
                    <a:pt x="4200" y="76"/>
                  </a:lnTo>
                  <a:cubicBezTo>
                    <a:pt x="4221" y="76"/>
                    <a:pt x="4242" y="65"/>
                    <a:pt x="4242" y="43"/>
                  </a:cubicBezTo>
                  <a:cubicBezTo>
                    <a:pt x="4242" y="12"/>
                    <a:pt x="4221" y="1"/>
                    <a:pt x="4200" y="1"/>
                  </a:cubicBezTo>
                  <a:close/>
                  <a:moveTo>
                    <a:pt x="4529" y="1"/>
                  </a:moveTo>
                  <a:cubicBezTo>
                    <a:pt x="4508" y="1"/>
                    <a:pt x="4486" y="12"/>
                    <a:pt x="4486" y="43"/>
                  </a:cubicBezTo>
                  <a:cubicBezTo>
                    <a:pt x="4486" y="65"/>
                    <a:pt x="4508" y="76"/>
                    <a:pt x="4529" y="76"/>
                  </a:cubicBezTo>
                  <a:lnTo>
                    <a:pt x="4603" y="76"/>
                  </a:lnTo>
                  <a:cubicBezTo>
                    <a:pt x="4624" y="76"/>
                    <a:pt x="4645" y="65"/>
                    <a:pt x="4645" y="43"/>
                  </a:cubicBezTo>
                  <a:cubicBezTo>
                    <a:pt x="4645" y="12"/>
                    <a:pt x="4624" y="1"/>
                    <a:pt x="4603" y="1"/>
                  </a:cubicBezTo>
                  <a:close/>
                  <a:moveTo>
                    <a:pt x="4932" y="1"/>
                  </a:moveTo>
                  <a:cubicBezTo>
                    <a:pt x="4911" y="1"/>
                    <a:pt x="4889" y="12"/>
                    <a:pt x="4889" y="43"/>
                  </a:cubicBezTo>
                  <a:cubicBezTo>
                    <a:pt x="4889" y="65"/>
                    <a:pt x="4911" y="76"/>
                    <a:pt x="4932" y="76"/>
                  </a:cubicBezTo>
                  <a:lnTo>
                    <a:pt x="5017" y="76"/>
                  </a:lnTo>
                  <a:cubicBezTo>
                    <a:pt x="5038" y="76"/>
                    <a:pt x="5059" y="65"/>
                    <a:pt x="5059" y="43"/>
                  </a:cubicBezTo>
                  <a:cubicBezTo>
                    <a:pt x="5059" y="12"/>
                    <a:pt x="5038" y="1"/>
                    <a:pt x="5017" y="1"/>
                  </a:cubicBezTo>
                  <a:close/>
                  <a:moveTo>
                    <a:pt x="5335" y="1"/>
                  </a:moveTo>
                  <a:cubicBezTo>
                    <a:pt x="5314" y="1"/>
                    <a:pt x="5303" y="12"/>
                    <a:pt x="5303" y="43"/>
                  </a:cubicBezTo>
                  <a:cubicBezTo>
                    <a:pt x="5303" y="65"/>
                    <a:pt x="5314" y="76"/>
                    <a:pt x="5335" y="76"/>
                  </a:cubicBezTo>
                  <a:lnTo>
                    <a:pt x="5420" y="76"/>
                  </a:lnTo>
                  <a:cubicBezTo>
                    <a:pt x="5441" y="76"/>
                    <a:pt x="5462" y="65"/>
                    <a:pt x="5462" y="43"/>
                  </a:cubicBezTo>
                  <a:cubicBezTo>
                    <a:pt x="5462" y="12"/>
                    <a:pt x="5441" y="1"/>
                    <a:pt x="54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6"/>
            <p:cNvSpPr/>
            <p:nvPr/>
          </p:nvSpPr>
          <p:spPr>
            <a:xfrm>
              <a:off x="4187400" y="567925"/>
              <a:ext cx="3200" cy="1900"/>
            </a:xfrm>
            <a:custGeom>
              <a:avLst/>
              <a:gdLst/>
              <a:ahLst/>
              <a:cxnLst/>
              <a:rect l="l" t="t" r="r" b="b"/>
              <a:pathLst>
                <a:path w="128" h="76" extrusionOk="0">
                  <a:moveTo>
                    <a:pt x="43" y="1"/>
                  </a:moveTo>
                  <a:cubicBezTo>
                    <a:pt x="22" y="1"/>
                    <a:pt x="1" y="12"/>
                    <a:pt x="1" y="43"/>
                  </a:cubicBezTo>
                  <a:cubicBezTo>
                    <a:pt x="1" y="65"/>
                    <a:pt x="22" y="76"/>
                    <a:pt x="43" y="76"/>
                  </a:cubicBezTo>
                  <a:lnTo>
                    <a:pt x="86" y="76"/>
                  </a:lnTo>
                  <a:cubicBezTo>
                    <a:pt x="107" y="76"/>
                    <a:pt x="128" y="65"/>
                    <a:pt x="128" y="43"/>
                  </a:cubicBezTo>
                  <a:cubicBezTo>
                    <a:pt x="128" y="1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6"/>
            <p:cNvSpPr/>
            <p:nvPr/>
          </p:nvSpPr>
          <p:spPr>
            <a:xfrm>
              <a:off x="3139875" y="550175"/>
              <a:ext cx="2950" cy="2150"/>
            </a:xfrm>
            <a:custGeom>
              <a:avLst/>
              <a:gdLst/>
              <a:ahLst/>
              <a:cxnLst/>
              <a:rect l="l" t="t" r="r" b="b"/>
              <a:pathLst>
                <a:path w="118" h="86" extrusionOk="0">
                  <a:moveTo>
                    <a:pt x="43" y="1"/>
                  </a:moveTo>
                  <a:cubicBezTo>
                    <a:pt x="11" y="1"/>
                    <a:pt x="1" y="22"/>
                    <a:pt x="1" y="43"/>
                  </a:cubicBezTo>
                  <a:cubicBezTo>
                    <a:pt x="1" y="64"/>
                    <a:pt x="11" y="86"/>
                    <a:pt x="43" y="86"/>
                  </a:cubicBezTo>
                  <a:lnTo>
                    <a:pt x="75" y="86"/>
                  </a:lnTo>
                  <a:cubicBezTo>
                    <a:pt x="107" y="86"/>
                    <a:pt x="117" y="64"/>
                    <a:pt x="117" y="43"/>
                  </a:cubicBezTo>
                  <a:cubicBezTo>
                    <a:pt x="117" y="22"/>
                    <a:pt x="107" y="1"/>
                    <a:pt x="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6"/>
            <p:cNvSpPr/>
            <p:nvPr/>
          </p:nvSpPr>
          <p:spPr>
            <a:xfrm>
              <a:off x="3149150" y="550175"/>
              <a:ext cx="212400" cy="2150"/>
            </a:xfrm>
            <a:custGeom>
              <a:avLst/>
              <a:gdLst/>
              <a:ahLst/>
              <a:cxnLst/>
              <a:rect l="l" t="t" r="r" b="b"/>
              <a:pathLst>
                <a:path w="8496" h="86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128" y="86"/>
                  </a:lnTo>
                  <a:cubicBezTo>
                    <a:pt x="149" y="86"/>
                    <a:pt x="170" y="64"/>
                    <a:pt x="170" y="43"/>
                  </a:cubicBezTo>
                  <a:cubicBezTo>
                    <a:pt x="170" y="22"/>
                    <a:pt x="149" y="1"/>
                    <a:pt x="128" y="1"/>
                  </a:cubicBezTo>
                  <a:close/>
                  <a:moveTo>
                    <a:pt x="457" y="1"/>
                  </a:moveTo>
                  <a:cubicBezTo>
                    <a:pt x="436" y="1"/>
                    <a:pt x="415" y="22"/>
                    <a:pt x="415" y="43"/>
                  </a:cubicBezTo>
                  <a:cubicBezTo>
                    <a:pt x="415" y="64"/>
                    <a:pt x="436" y="86"/>
                    <a:pt x="457" y="86"/>
                  </a:cubicBezTo>
                  <a:lnTo>
                    <a:pt x="542" y="86"/>
                  </a:lnTo>
                  <a:cubicBezTo>
                    <a:pt x="563" y="86"/>
                    <a:pt x="584" y="64"/>
                    <a:pt x="584" y="43"/>
                  </a:cubicBezTo>
                  <a:cubicBezTo>
                    <a:pt x="584" y="22"/>
                    <a:pt x="563" y="1"/>
                    <a:pt x="542" y="1"/>
                  </a:cubicBezTo>
                  <a:close/>
                  <a:moveTo>
                    <a:pt x="870" y="1"/>
                  </a:moveTo>
                  <a:cubicBezTo>
                    <a:pt x="849" y="1"/>
                    <a:pt x="828" y="22"/>
                    <a:pt x="828" y="43"/>
                  </a:cubicBezTo>
                  <a:cubicBezTo>
                    <a:pt x="828" y="64"/>
                    <a:pt x="849" y="86"/>
                    <a:pt x="870" y="86"/>
                  </a:cubicBezTo>
                  <a:lnTo>
                    <a:pt x="955" y="86"/>
                  </a:lnTo>
                  <a:cubicBezTo>
                    <a:pt x="976" y="86"/>
                    <a:pt x="998" y="64"/>
                    <a:pt x="998" y="43"/>
                  </a:cubicBezTo>
                  <a:cubicBezTo>
                    <a:pt x="998" y="22"/>
                    <a:pt x="976" y="1"/>
                    <a:pt x="955" y="1"/>
                  </a:cubicBezTo>
                  <a:close/>
                  <a:moveTo>
                    <a:pt x="1294" y="1"/>
                  </a:moveTo>
                  <a:cubicBezTo>
                    <a:pt x="1263" y="1"/>
                    <a:pt x="1252" y="22"/>
                    <a:pt x="1252" y="43"/>
                  </a:cubicBezTo>
                  <a:cubicBezTo>
                    <a:pt x="1252" y="64"/>
                    <a:pt x="1263" y="86"/>
                    <a:pt x="1294" y="86"/>
                  </a:cubicBezTo>
                  <a:lnTo>
                    <a:pt x="1369" y="86"/>
                  </a:lnTo>
                  <a:cubicBezTo>
                    <a:pt x="1401" y="86"/>
                    <a:pt x="1412" y="64"/>
                    <a:pt x="1412" y="43"/>
                  </a:cubicBezTo>
                  <a:cubicBezTo>
                    <a:pt x="1412" y="22"/>
                    <a:pt x="1401" y="1"/>
                    <a:pt x="1369" y="1"/>
                  </a:cubicBezTo>
                  <a:close/>
                  <a:moveTo>
                    <a:pt x="1709" y="1"/>
                  </a:moveTo>
                  <a:cubicBezTo>
                    <a:pt x="1687" y="1"/>
                    <a:pt x="1666" y="22"/>
                    <a:pt x="1666" y="43"/>
                  </a:cubicBezTo>
                  <a:cubicBezTo>
                    <a:pt x="1666" y="64"/>
                    <a:pt x="1687" y="86"/>
                    <a:pt x="1709" y="86"/>
                  </a:cubicBezTo>
                  <a:lnTo>
                    <a:pt x="1793" y="86"/>
                  </a:lnTo>
                  <a:cubicBezTo>
                    <a:pt x="1815" y="86"/>
                    <a:pt x="1836" y="64"/>
                    <a:pt x="1836" y="43"/>
                  </a:cubicBezTo>
                  <a:cubicBezTo>
                    <a:pt x="1836" y="22"/>
                    <a:pt x="1815" y="1"/>
                    <a:pt x="1793" y="1"/>
                  </a:cubicBezTo>
                  <a:close/>
                  <a:moveTo>
                    <a:pt x="2122" y="1"/>
                  </a:moveTo>
                  <a:cubicBezTo>
                    <a:pt x="2100" y="1"/>
                    <a:pt x="2079" y="22"/>
                    <a:pt x="2079" y="43"/>
                  </a:cubicBezTo>
                  <a:cubicBezTo>
                    <a:pt x="2079" y="64"/>
                    <a:pt x="2100" y="86"/>
                    <a:pt x="2122" y="86"/>
                  </a:cubicBezTo>
                  <a:lnTo>
                    <a:pt x="2207" y="86"/>
                  </a:lnTo>
                  <a:cubicBezTo>
                    <a:pt x="2228" y="86"/>
                    <a:pt x="2249" y="64"/>
                    <a:pt x="2249" y="43"/>
                  </a:cubicBezTo>
                  <a:cubicBezTo>
                    <a:pt x="2249" y="22"/>
                    <a:pt x="2228" y="1"/>
                    <a:pt x="2207" y="1"/>
                  </a:cubicBezTo>
                  <a:close/>
                  <a:moveTo>
                    <a:pt x="2536" y="1"/>
                  </a:moveTo>
                  <a:cubicBezTo>
                    <a:pt x="2514" y="1"/>
                    <a:pt x="2503" y="22"/>
                    <a:pt x="2503" y="43"/>
                  </a:cubicBezTo>
                  <a:cubicBezTo>
                    <a:pt x="2503" y="64"/>
                    <a:pt x="2514" y="86"/>
                    <a:pt x="2536" y="86"/>
                  </a:cubicBezTo>
                  <a:lnTo>
                    <a:pt x="2621" y="86"/>
                  </a:lnTo>
                  <a:cubicBezTo>
                    <a:pt x="2642" y="86"/>
                    <a:pt x="2663" y="64"/>
                    <a:pt x="2663" y="43"/>
                  </a:cubicBezTo>
                  <a:cubicBezTo>
                    <a:pt x="2663" y="22"/>
                    <a:pt x="2642" y="1"/>
                    <a:pt x="2621" y="1"/>
                  </a:cubicBezTo>
                  <a:close/>
                  <a:moveTo>
                    <a:pt x="2960" y="1"/>
                  </a:moveTo>
                  <a:cubicBezTo>
                    <a:pt x="2939" y="1"/>
                    <a:pt x="2917" y="22"/>
                    <a:pt x="2917" y="43"/>
                  </a:cubicBezTo>
                  <a:cubicBezTo>
                    <a:pt x="2917" y="64"/>
                    <a:pt x="2939" y="86"/>
                    <a:pt x="2960" y="86"/>
                  </a:cubicBezTo>
                  <a:lnTo>
                    <a:pt x="3034" y="86"/>
                  </a:lnTo>
                  <a:cubicBezTo>
                    <a:pt x="3066" y="86"/>
                    <a:pt x="3076" y="64"/>
                    <a:pt x="3076" y="43"/>
                  </a:cubicBezTo>
                  <a:cubicBezTo>
                    <a:pt x="3076" y="22"/>
                    <a:pt x="3066" y="1"/>
                    <a:pt x="3034" y="1"/>
                  </a:cubicBezTo>
                  <a:close/>
                  <a:moveTo>
                    <a:pt x="3373" y="1"/>
                  </a:moveTo>
                  <a:cubicBezTo>
                    <a:pt x="3352" y="1"/>
                    <a:pt x="3331" y="22"/>
                    <a:pt x="3331" y="43"/>
                  </a:cubicBezTo>
                  <a:cubicBezTo>
                    <a:pt x="3331" y="64"/>
                    <a:pt x="3352" y="86"/>
                    <a:pt x="3373" y="86"/>
                  </a:cubicBezTo>
                  <a:lnTo>
                    <a:pt x="3458" y="86"/>
                  </a:lnTo>
                  <a:cubicBezTo>
                    <a:pt x="3479" y="86"/>
                    <a:pt x="3500" y="64"/>
                    <a:pt x="3500" y="43"/>
                  </a:cubicBezTo>
                  <a:cubicBezTo>
                    <a:pt x="3500" y="22"/>
                    <a:pt x="3479" y="1"/>
                    <a:pt x="3458" y="1"/>
                  </a:cubicBezTo>
                  <a:close/>
                  <a:moveTo>
                    <a:pt x="3787" y="1"/>
                  </a:moveTo>
                  <a:cubicBezTo>
                    <a:pt x="3766" y="1"/>
                    <a:pt x="3745" y="22"/>
                    <a:pt x="3745" y="43"/>
                  </a:cubicBezTo>
                  <a:cubicBezTo>
                    <a:pt x="3745" y="64"/>
                    <a:pt x="3766" y="86"/>
                    <a:pt x="3787" y="86"/>
                  </a:cubicBezTo>
                  <a:lnTo>
                    <a:pt x="3872" y="86"/>
                  </a:lnTo>
                  <a:cubicBezTo>
                    <a:pt x="3893" y="86"/>
                    <a:pt x="3914" y="64"/>
                    <a:pt x="3914" y="43"/>
                  </a:cubicBezTo>
                  <a:cubicBezTo>
                    <a:pt x="3914" y="22"/>
                    <a:pt x="3893" y="1"/>
                    <a:pt x="3872" y="1"/>
                  </a:cubicBezTo>
                  <a:close/>
                  <a:moveTo>
                    <a:pt x="4200" y="1"/>
                  </a:moveTo>
                  <a:cubicBezTo>
                    <a:pt x="4179" y="1"/>
                    <a:pt x="4169" y="22"/>
                    <a:pt x="4169" y="43"/>
                  </a:cubicBezTo>
                  <a:cubicBezTo>
                    <a:pt x="4169" y="64"/>
                    <a:pt x="4179" y="86"/>
                    <a:pt x="4200" y="86"/>
                  </a:cubicBezTo>
                  <a:lnTo>
                    <a:pt x="4285" y="86"/>
                  </a:lnTo>
                  <a:cubicBezTo>
                    <a:pt x="4306" y="86"/>
                    <a:pt x="4328" y="64"/>
                    <a:pt x="4328" y="43"/>
                  </a:cubicBezTo>
                  <a:cubicBezTo>
                    <a:pt x="4328" y="22"/>
                    <a:pt x="4306" y="1"/>
                    <a:pt x="4285" y="1"/>
                  </a:cubicBezTo>
                  <a:close/>
                  <a:moveTo>
                    <a:pt x="4625" y="1"/>
                  </a:moveTo>
                  <a:cubicBezTo>
                    <a:pt x="4603" y="1"/>
                    <a:pt x="4582" y="22"/>
                    <a:pt x="4582" y="43"/>
                  </a:cubicBezTo>
                  <a:cubicBezTo>
                    <a:pt x="4582" y="64"/>
                    <a:pt x="4603" y="86"/>
                    <a:pt x="4625" y="86"/>
                  </a:cubicBezTo>
                  <a:lnTo>
                    <a:pt x="4709" y="86"/>
                  </a:lnTo>
                  <a:cubicBezTo>
                    <a:pt x="4731" y="86"/>
                    <a:pt x="4742" y="64"/>
                    <a:pt x="4742" y="43"/>
                  </a:cubicBezTo>
                  <a:cubicBezTo>
                    <a:pt x="4742" y="22"/>
                    <a:pt x="4731" y="1"/>
                    <a:pt x="4709" y="1"/>
                  </a:cubicBezTo>
                  <a:close/>
                  <a:moveTo>
                    <a:pt x="5039" y="1"/>
                  </a:moveTo>
                  <a:cubicBezTo>
                    <a:pt x="5017" y="1"/>
                    <a:pt x="4996" y="22"/>
                    <a:pt x="4996" y="43"/>
                  </a:cubicBezTo>
                  <a:cubicBezTo>
                    <a:pt x="4996" y="64"/>
                    <a:pt x="5017" y="86"/>
                    <a:pt x="5039" y="86"/>
                  </a:cubicBezTo>
                  <a:lnTo>
                    <a:pt x="5123" y="86"/>
                  </a:lnTo>
                  <a:cubicBezTo>
                    <a:pt x="5145" y="86"/>
                    <a:pt x="5166" y="64"/>
                    <a:pt x="5166" y="43"/>
                  </a:cubicBezTo>
                  <a:cubicBezTo>
                    <a:pt x="5166" y="22"/>
                    <a:pt x="5145" y="1"/>
                    <a:pt x="5123" y="1"/>
                  </a:cubicBezTo>
                  <a:close/>
                  <a:moveTo>
                    <a:pt x="5452" y="1"/>
                  </a:moveTo>
                  <a:cubicBezTo>
                    <a:pt x="5431" y="1"/>
                    <a:pt x="5409" y="22"/>
                    <a:pt x="5409" y="43"/>
                  </a:cubicBezTo>
                  <a:cubicBezTo>
                    <a:pt x="5409" y="64"/>
                    <a:pt x="5431" y="86"/>
                    <a:pt x="5452" y="86"/>
                  </a:cubicBezTo>
                  <a:lnTo>
                    <a:pt x="5537" y="86"/>
                  </a:lnTo>
                  <a:cubicBezTo>
                    <a:pt x="5558" y="86"/>
                    <a:pt x="5579" y="64"/>
                    <a:pt x="5579" y="43"/>
                  </a:cubicBezTo>
                  <a:cubicBezTo>
                    <a:pt x="5579" y="22"/>
                    <a:pt x="5558" y="1"/>
                    <a:pt x="5537" y="1"/>
                  </a:cubicBezTo>
                  <a:close/>
                  <a:moveTo>
                    <a:pt x="5866" y="1"/>
                  </a:moveTo>
                  <a:cubicBezTo>
                    <a:pt x="5845" y="1"/>
                    <a:pt x="5834" y="22"/>
                    <a:pt x="5834" y="43"/>
                  </a:cubicBezTo>
                  <a:cubicBezTo>
                    <a:pt x="5834" y="64"/>
                    <a:pt x="5845" y="86"/>
                    <a:pt x="5866" y="86"/>
                  </a:cubicBezTo>
                  <a:lnTo>
                    <a:pt x="5951" y="86"/>
                  </a:lnTo>
                  <a:cubicBezTo>
                    <a:pt x="5972" y="86"/>
                    <a:pt x="5993" y="64"/>
                    <a:pt x="5993" y="43"/>
                  </a:cubicBezTo>
                  <a:cubicBezTo>
                    <a:pt x="5993" y="22"/>
                    <a:pt x="5972" y="1"/>
                    <a:pt x="5951" y="1"/>
                  </a:cubicBezTo>
                  <a:close/>
                  <a:moveTo>
                    <a:pt x="6290" y="1"/>
                  </a:moveTo>
                  <a:cubicBezTo>
                    <a:pt x="6269" y="1"/>
                    <a:pt x="6248" y="22"/>
                    <a:pt x="6248" y="43"/>
                  </a:cubicBezTo>
                  <a:cubicBezTo>
                    <a:pt x="6248" y="64"/>
                    <a:pt x="6269" y="86"/>
                    <a:pt x="6290" y="86"/>
                  </a:cubicBezTo>
                  <a:lnTo>
                    <a:pt x="6375" y="86"/>
                  </a:lnTo>
                  <a:cubicBezTo>
                    <a:pt x="6396" y="86"/>
                    <a:pt x="6406" y="64"/>
                    <a:pt x="6406" y="43"/>
                  </a:cubicBezTo>
                  <a:cubicBezTo>
                    <a:pt x="6406" y="22"/>
                    <a:pt x="6396" y="1"/>
                    <a:pt x="6375" y="1"/>
                  </a:cubicBezTo>
                  <a:close/>
                  <a:moveTo>
                    <a:pt x="6703" y="1"/>
                  </a:moveTo>
                  <a:cubicBezTo>
                    <a:pt x="6682" y="1"/>
                    <a:pt x="6661" y="22"/>
                    <a:pt x="6661" y="43"/>
                  </a:cubicBezTo>
                  <a:cubicBezTo>
                    <a:pt x="6661" y="64"/>
                    <a:pt x="6682" y="86"/>
                    <a:pt x="6703" y="86"/>
                  </a:cubicBezTo>
                  <a:lnTo>
                    <a:pt x="6788" y="86"/>
                  </a:lnTo>
                  <a:cubicBezTo>
                    <a:pt x="6809" y="86"/>
                    <a:pt x="6830" y="64"/>
                    <a:pt x="6830" y="43"/>
                  </a:cubicBezTo>
                  <a:cubicBezTo>
                    <a:pt x="6830" y="22"/>
                    <a:pt x="6809" y="1"/>
                    <a:pt x="6788" y="1"/>
                  </a:cubicBezTo>
                  <a:close/>
                  <a:moveTo>
                    <a:pt x="7117" y="1"/>
                  </a:moveTo>
                  <a:cubicBezTo>
                    <a:pt x="7096" y="1"/>
                    <a:pt x="7075" y="22"/>
                    <a:pt x="7075" y="43"/>
                  </a:cubicBezTo>
                  <a:cubicBezTo>
                    <a:pt x="7075" y="64"/>
                    <a:pt x="7096" y="86"/>
                    <a:pt x="7117" y="86"/>
                  </a:cubicBezTo>
                  <a:lnTo>
                    <a:pt x="7202" y="86"/>
                  </a:lnTo>
                  <a:cubicBezTo>
                    <a:pt x="7223" y="86"/>
                    <a:pt x="7244" y="64"/>
                    <a:pt x="7244" y="43"/>
                  </a:cubicBezTo>
                  <a:cubicBezTo>
                    <a:pt x="7244" y="22"/>
                    <a:pt x="7223" y="1"/>
                    <a:pt x="7202" y="1"/>
                  </a:cubicBezTo>
                  <a:close/>
                  <a:moveTo>
                    <a:pt x="7530" y="1"/>
                  </a:moveTo>
                  <a:cubicBezTo>
                    <a:pt x="7509" y="1"/>
                    <a:pt x="7499" y="22"/>
                    <a:pt x="7499" y="43"/>
                  </a:cubicBezTo>
                  <a:cubicBezTo>
                    <a:pt x="7499" y="64"/>
                    <a:pt x="7509" y="86"/>
                    <a:pt x="7530" y="86"/>
                  </a:cubicBezTo>
                  <a:lnTo>
                    <a:pt x="7615" y="86"/>
                  </a:lnTo>
                  <a:cubicBezTo>
                    <a:pt x="7636" y="86"/>
                    <a:pt x="7658" y="64"/>
                    <a:pt x="7658" y="43"/>
                  </a:cubicBezTo>
                  <a:cubicBezTo>
                    <a:pt x="7658" y="22"/>
                    <a:pt x="7636" y="1"/>
                    <a:pt x="7615" y="1"/>
                  </a:cubicBezTo>
                  <a:close/>
                  <a:moveTo>
                    <a:pt x="7955" y="1"/>
                  </a:moveTo>
                  <a:cubicBezTo>
                    <a:pt x="7933" y="1"/>
                    <a:pt x="7912" y="22"/>
                    <a:pt x="7912" y="43"/>
                  </a:cubicBezTo>
                  <a:cubicBezTo>
                    <a:pt x="7912" y="64"/>
                    <a:pt x="7933" y="86"/>
                    <a:pt x="7955" y="86"/>
                  </a:cubicBezTo>
                  <a:lnTo>
                    <a:pt x="8039" y="86"/>
                  </a:lnTo>
                  <a:cubicBezTo>
                    <a:pt x="8061" y="86"/>
                    <a:pt x="8072" y="64"/>
                    <a:pt x="8072" y="43"/>
                  </a:cubicBezTo>
                  <a:cubicBezTo>
                    <a:pt x="8072" y="22"/>
                    <a:pt x="8061" y="1"/>
                    <a:pt x="8039" y="1"/>
                  </a:cubicBezTo>
                  <a:close/>
                  <a:moveTo>
                    <a:pt x="8369" y="1"/>
                  </a:moveTo>
                  <a:cubicBezTo>
                    <a:pt x="8347" y="1"/>
                    <a:pt x="8326" y="22"/>
                    <a:pt x="8326" y="43"/>
                  </a:cubicBezTo>
                  <a:cubicBezTo>
                    <a:pt x="8326" y="64"/>
                    <a:pt x="8347" y="86"/>
                    <a:pt x="8369" y="86"/>
                  </a:cubicBezTo>
                  <a:lnTo>
                    <a:pt x="8453" y="86"/>
                  </a:lnTo>
                  <a:cubicBezTo>
                    <a:pt x="8475" y="86"/>
                    <a:pt x="8496" y="64"/>
                    <a:pt x="8496" y="43"/>
                  </a:cubicBezTo>
                  <a:cubicBezTo>
                    <a:pt x="8496" y="22"/>
                    <a:pt x="8475" y="1"/>
                    <a:pt x="8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6"/>
            <p:cNvSpPr/>
            <p:nvPr/>
          </p:nvSpPr>
          <p:spPr>
            <a:xfrm>
              <a:off x="3367625" y="550175"/>
              <a:ext cx="3200" cy="2150"/>
            </a:xfrm>
            <a:custGeom>
              <a:avLst/>
              <a:gdLst/>
              <a:ahLst/>
              <a:cxnLst/>
              <a:rect l="l" t="t" r="r" b="b"/>
              <a:pathLst>
                <a:path w="128" h="86" extrusionOk="0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cubicBezTo>
                    <a:pt x="0" y="64"/>
                    <a:pt x="22" y="86"/>
                    <a:pt x="43" y="86"/>
                  </a:cubicBezTo>
                  <a:lnTo>
                    <a:pt x="85" y="86"/>
                  </a:lnTo>
                  <a:cubicBezTo>
                    <a:pt x="106" y="86"/>
                    <a:pt x="128" y="64"/>
                    <a:pt x="128" y="43"/>
                  </a:cubicBezTo>
                  <a:cubicBezTo>
                    <a:pt x="128" y="22"/>
                    <a:pt x="106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6"/>
            <p:cNvSpPr/>
            <p:nvPr/>
          </p:nvSpPr>
          <p:spPr>
            <a:xfrm>
              <a:off x="3061125" y="734725"/>
              <a:ext cx="3200" cy="2125"/>
            </a:xfrm>
            <a:custGeom>
              <a:avLst/>
              <a:gdLst/>
              <a:ahLst/>
              <a:cxnLst/>
              <a:rect l="l" t="t" r="r" b="b"/>
              <a:pathLst>
                <a:path w="128" h="85" extrusionOk="0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6" y="85"/>
                  </a:lnTo>
                  <a:cubicBezTo>
                    <a:pt x="107" y="85"/>
                    <a:pt x="128" y="64"/>
                    <a:pt x="128" y="42"/>
                  </a:cubicBezTo>
                  <a:cubicBezTo>
                    <a:pt x="128" y="21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6"/>
            <p:cNvSpPr/>
            <p:nvPr/>
          </p:nvSpPr>
          <p:spPr>
            <a:xfrm>
              <a:off x="3070150" y="734725"/>
              <a:ext cx="82475" cy="2125"/>
            </a:xfrm>
            <a:custGeom>
              <a:avLst/>
              <a:gdLst/>
              <a:ahLst/>
              <a:cxnLst/>
              <a:rect l="l" t="t" r="r" b="b"/>
              <a:pathLst>
                <a:path w="3299" h="85" extrusionOk="0">
                  <a:moveTo>
                    <a:pt x="33" y="0"/>
                  </a:moveTo>
                  <a:cubicBezTo>
                    <a:pt x="11" y="0"/>
                    <a:pt x="0" y="21"/>
                    <a:pt x="0" y="42"/>
                  </a:cubicBezTo>
                  <a:cubicBezTo>
                    <a:pt x="0" y="64"/>
                    <a:pt x="11" y="85"/>
                    <a:pt x="33" y="85"/>
                  </a:cubicBezTo>
                  <a:lnTo>
                    <a:pt x="117" y="85"/>
                  </a:lnTo>
                  <a:cubicBezTo>
                    <a:pt x="139" y="85"/>
                    <a:pt x="160" y="64"/>
                    <a:pt x="160" y="42"/>
                  </a:cubicBezTo>
                  <a:cubicBezTo>
                    <a:pt x="160" y="21"/>
                    <a:pt x="139" y="0"/>
                    <a:pt x="117" y="0"/>
                  </a:cubicBezTo>
                  <a:close/>
                  <a:moveTo>
                    <a:pt x="436" y="0"/>
                  </a:moveTo>
                  <a:cubicBezTo>
                    <a:pt x="403" y="0"/>
                    <a:pt x="393" y="21"/>
                    <a:pt x="393" y="42"/>
                  </a:cubicBezTo>
                  <a:cubicBezTo>
                    <a:pt x="393" y="64"/>
                    <a:pt x="403" y="85"/>
                    <a:pt x="436" y="85"/>
                  </a:cubicBezTo>
                  <a:lnTo>
                    <a:pt x="509" y="85"/>
                  </a:lnTo>
                  <a:cubicBezTo>
                    <a:pt x="531" y="85"/>
                    <a:pt x="552" y="64"/>
                    <a:pt x="552" y="42"/>
                  </a:cubicBezTo>
                  <a:cubicBezTo>
                    <a:pt x="552" y="21"/>
                    <a:pt x="531" y="0"/>
                    <a:pt x="509" y="0"/>
                  </a:cubicBezTo>
                  <a:close/>
                  <a:moveTo>
                    <a:pt x="827" y="0"/>
                  </a:moveTo>
                  <a:cubicBezTo>
                    <a:pt x="796" y="0"/>
                    <a:pt x="785" y="21"/>
                    <a:pt x="785" y="42"/>
                  </a:cubicBezTo>
                  <a:cubicBezTo>
                    <a:pt x="785" y="64"/>
                    <a:pt x="796" y="85"/>
                    <a:pt x="827" y="85"/>
                  </a:cubicBezTo>
                  <a:lnTo>
                    <a:pt x="902" y="85"/>
                  </a:lnTo>
                  <a:cubicBezTo>
                    <a:pt x="923" y="85"/>
                    <a:pt x="945" y="64"/>
                    <a:pt x="945" y="42"/>
                  </a:cubicBezTo>
                  <a:cubicBezTo>
                    <a:pt x="945" y="21"/>
                    <a:pt x="923" y="0"/>
                    <a:pt x="902" y="0"/>
                  </a:cubicBezTo>
                  <a:close/>
                  <a:moveTo>
                    <a:pt x="1220" y="0"/>
                  </a:moveTo>
                  <a:cubicBezTo>
                    <a:pt x="1188" y="0"/>
                    <a:pt x="1178" y="21"/>
                    <a:pt x="1178" y="42"/>
                  </a:cubicBezTo>
                  <a:cubicBezTo>
                    <a:pt x="1178" y="64"/>
                    <a:pt x="1188" y="85"/>
                    <a:pt x="1220" y="85"/>
                  </a:cubicBezTo>
                  <a:lnTo>
                    <a:pt x="1294" y="85"/>
                  </a:lnTo>
                  <a:cubicBezTo>
                    <a:pt x="1315" y="85"/>
                    <a:pt x="1337" y="64"/>
                    <a:pt x="1337" y="42"/>
                  </a:cubicBezTo>
                  <a:cubicBezTo>
                    <a:pt x="1337" y="21"/>
                    <a:pt x="1315" y="0"/>
                    <a:pt x="1294" y="0"/>
                  </a:cubicBezTo>
                  <a:close/>
                  <a:moveTo>
                    <a:pt x="1612" y="0"/>
                  </a:moveTo>
                  <a:cubicBezTo>
                    <a:pt x="1581" y="0"/>
                    <a:pt x="1570" y="21"/>
                    <a:pt x="1570" y="42"/>
                  </a:cubicBezTo>
                  <a:cubicBezTo>
                    <a:pt x="1570" y="64"/>
                    <a:pt x="1581" y="85"/>
                    <a:pt x="1612" y="85"/>
                  </a:cubicBezTo>
                  <a:lnTo>
                    <a:pt x="1687" y="85"/>
                  </a:lnTo>
                  <a:cubicBezTo>
                    <a:pt x="1708" y="85"/>
                    <a:pt x="1729" y="64"/>
                    <a:pt x="1729" y="42"/>
                  </a:cubicBezTo>
                  <a:cubicBezTo>
                    <a:pt x="1729" y="21"/>
                    <a:pt x="1708" y="0"/>
                    <a:pt x="1687" y="0"/>
                  </a:cubicBezTo>
                  <a:close/>
                  <a:moveTo>
                    <a:pt x="2005" y="0"/>
                  </a:moveTo>
                  <a:cubicBezTo>
                    <a:pt x="1973" y="0"/>
                    <a:pt x="1963" y="21"/>
                    <a:pt x="1963" y="42"/>
                  </a:cubicBezTo>
                  <a:cubicBezTo>
                    <a:pt x="1963" y="64"/>
                    <a:pt x="1973" y="85"/>
                    <a:pt x="2005" y="85"/>
                  </a:cubicBezTo>
                  <a:lnTo>
                    <a:pt x="2079" y="85"/>
                  </a:lnTo>
                  <a:cubicBezTo>
                    <a:pt x="2100" y="85"/>
                    <a:pt x="2121" y="64"/>
                    <a:pt x="2121" y="42"/>
                  </a:cubicBezTo>
                  <a:cubicBezTo>
                    <a:pt x="2121" y="21"/>
                    <a:pt x="2100" y="0"/>
                    <a:pt x="2079" y="0"/>
                  </a:cubicBezTo>
                  <a:close/>
                  <a:moveTo>
                    <a:pt x="2397" y="0"/>
                  </a:moveTo>
                  <a:cubicBezTo>
                    <a:pt x="2366" y="0"/>
                    <a:pt x="2355" y="21"/>
                    <a:pt x="2355" y="42"/>
                  </a:cubicBezTo>
                  <a:cubicBezTo>
                    <a:pt x="2355" y="64"/>
                    <a:pt x="2366" y="85"/>
                    <a:pt x="2397" y="85"/>
                  </a:cubicBezTo>
                  <a:lnTo>
                    <a:pt x="2472" y="85"/>
                  </a:lnTo>
                  <a:cubicBezTo>
                    <a:pt x="2493" y="85"/>
                    <a:pt x="2514" y="64"/>
                    <a:pt x="2514" y="42"/>
                  </a:cubicBezTo>
                  <a:cubicBezTo>
                    <a:pt x="2514" y="21"/>
                    <a:pt x="2493" y="0"/>
                    <a:pt x="2472" y="0"/>
                  </a:cubicBezTo>
                  <a:close/>
                  <a:moveTo>
                    <a:pt x="2790" y="0"/>
                  </a:moveTo>
                  <a:cubicBezTo>
                    <a:pt x="2769" y="0"/>
                    <a:pt x="2747" y="21"/>
                    <a:pt x="2747" y="42"/>
                  </a:cubicBezTo>
                  <a:cubicBezTo>
                    <a:pt x="2747" y="64"/>
                    <a:pt x="2769" y="85"/>
                    <a:pt x="2790" y="85"/>
                  </a:cubicBezTo>
                  <a:lnTo>
                    <a:pt x="2864" y="85"/>
                  </a:lnTo>
                  <a:cubicBezTo>
                    <a:pt x="2885" y="85"/>
                    <a:pt x="2906" y="64"/>
                    <a:pt x="2906" y="42"/>
                  </a:cubicBezTo>
                  <a:cubicBezTo>
                    <a:pt x="2906" y="21"/>
                    <a:pt x="2885" y="0"/>
                    <a:pt x="2864" y="0"/>
                  </a:cubicBezTo>
                  <a:close/>
                  <a:moveTo>
                    <a:pt x="3182" y="0"/>
                  </a:moveTo>
                  <a:cubicBezTo>
                    <a:pt x="3161" y="0"/>
                    <a:pt x="3139" y="21"/>
                    <a:pt x="3139" y="42"/>
                  </a:cubicBezTo>
                  <a:cubicBezTo>
                    <a:pt x="3139" y="64"/>
                    <a:pt x="3161" y="85"/>
                    <a:pt x="3182" y="85"/>
                  </a:cubicBezTo>
                  <a:lnTo>
                    <a:pt x="3257" y="85"/>
                  </a:lnTo>
                  <a:cubicBezTo>
                    <a:pt x="3278" y="85"/>
                    <a:pt x="3299" y="64"/>
                    <a:pt x="3299" y="42"/>
                  </a:cubicBezTo>
                  <a:cubicBezTo>
                    <a:pt x="3299" y="21"/>
                    <a:pt x="3278" y="0"/>
                    <a:pt x="3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6"/>
            <p:cNvSpPr/>
            <p:nvPr/>
          </p:nvSpPr>
          <p:spPr>
            <a:xfrm>
              <a:off x="3158450" y="734725"/>
              <a:ext cx="2925" cy="2125"/>
            </a:xfrm>
            <a:custGeom>
              <a:avLst/>
              <a:gdLst/>
              <a:ahLst/>
              <a:cxnLst/>
              <a:rect l="l" t="t" r="r" b="b"/>
              <a:pathLst>
                <a:path w="117" h="85" extrusionOk="0">
                  <a:moveTo>
                    <a:pt x="43" y="0"/>
                  </a:moveTo>
                  <a:cubicBezTo>
                    <a:pt x="21" y="0"/>
                    <a:pt x="0" y="21"/>
                    <a:pt x="0" y="42"/>
                  </a:cubicBezTo>
                  <a:cubicBezTo>
                    <a:pt x="0" y="64"/>
                    <a:pt x="21" y="85"/>
                    <a:pt x="43" y="85"/>
                  </a:cubicBezTo>
                  <a:lnTo>
                    <a:pt x="85" y="85"/>
                  </a:lnTo>
                  <a:cubicBezTo>
                    <a:pt x="106" y="85"/>
                    <a:pt x="116" y="64"/>
                    <a:pt x="116" y="42"/>
                  </a:cubicBezTo>
                  <a:cubicBezTo>
                    <a:pt x="116" y="21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6"/>
            <p:cNvSpPr/>
            <p:nvPr/>
          </p:nvSpPr>
          <p:spPr>
            <a:xfrm>
              <a:off x="3139875" y="1092650"/>
              <a:ext cx="2950" cy="1850"/>
            </a:xfrm>
            <a:custGeom>
              <a:avLst/>
              <a:gdLst/>
              <a:ahLst/>
              <a:cxnLst/>
              <a:rect l="l" t="t" r="r" b="b"/>
              <a:pathLst>
                <a:path w="118" h="74" extrusionOk="0">
                  <a:moveTo>
                    <a:pt x="43" y="0"/>
                  </a:moveTo>
                  <a:cubicBezTo>
                    <a:pt x="11" y="0"/>
                    <a:pt x="1" y="10"/>
                    <a:pt x="1" y="43"/>
                  </a:cubicBezTo>
                  <a:cubicBezTo>
                    <a:pt x="1" y="64"/>
                    <a:pt x="11" y="74"/>
                    <a:pt x="43" y="74"/>
                  </a:cubicBezTo>
                  <a:lnTo>
                    <a:pt x="75" y="74"/>
                  </a:lnTo>
                  <a:cubicBezTo>
                    <a:pt x="107" y="74"/>
                    <a:pt x="117" y="64"/>
                    <a:pt x="117" y="43"/>
                  </a:cubicBezTo>
                  <a:cubicBezTo>
                    <a:pt x="117" y="10"/>
                    <a:pt x="107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6"/>
            <p:cNvSpPr/>
            <p:nvPr/>
          </p:nvSpPr>
          <p:spPr>
            <a:xfrm>
              <a:off x="3148900" y="1092650"/>
              <a:ext cx="45100" cy="1850"/>
            </a:xfrm>
            <a:custGeom>
              <a:avLst/>
              <a:gdLst/>
              <a:ahLst/>
              <a:cxnLst/>
              <a:rect l="l" t="t" r="r" b="b"/>
              <a:pathLst>
                <a:path w="1804" h="74" extrusionOk="0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128" y="74"/>
                  </a:lnTo>
                  <a:cubicBezTo>
                    <a:pt x="149" y="74"/>
                    <a:pt x="170" y="64"/>
                    <a:pt x="170" y="43"/>
                  </a:cubicBezTo>
                  <a:cubicBezTo>
                    <a:pt x="170" y="10"/>
                    <a:pt x="149" y="0"/>
                    <a:pt x="128" y="0"/>
                  </a:cubicBezTo>
                  <a:close/>
                  <a:moveTo>
                    <a:pt x="456" y="0"/>
                  </a:moveTo>
                  <a:cubicBezTo>
                    <a:pt x="435" y="0"/>
                    <a:pt x="414" y="10"/>
                    <a:pt x="414" y="43"/>
                  </a:cubicBezTo>
                  <a:cubicBezTo>
                    <a:pt x="414" y="64"/>
                    <a:pt x="435" y="74"/>
                    <a:pt x="456" y="74"/>
                  </a:cubicBezTo>
                  <a:lnTo>
                    <a:pt x="531" y="74"/>
                  </a:lnTo>
                  <a:cubicBezTo>
                    <a:pt x="562" y="74"/>
                    <a:pt x="573" y="64"/>
                    <a:pt x="573" y="43"/>
                  </a:cubicBezTo>
                  <a:cubicBezTo>
                    <a:pt x="573" y="10"/>
                    <a:pt x="562" y="0"/>
                    <a:pt x="531" y="0"/>
                  </a:cubicBezTo>
                  <a:close/>
                  <a:moveTo>
                    <a:pt x="859" y="0"/>
                  </a:moveTo>
                  <a:cubicBezTo>
                    <a:pt x="838" y="0"/>
                    <a:pt x="817" y="10"/>
                    <a:pt x="817" y="43"/>
                  </a:cubicBezTo>
                  <a:cubicBezTo>
                    <a:pt x="817" y="64"/>
                    <a:pt x="838" y="74"/>
                    <a:pt x="859" y="74"/>
                  </a:cubicBezTo>
                  <a:lnTo>
                    <a:pt x="944" y="74"/>
                  </a:lnTo>
                  <a:cubicBezTo>
                    <a:pt x="965" y="74"/>
                    <a:pt x="986" y="64"/>
                    <a:pt x="986" y="43"/>
                  </a:cubicBezTo>
                  <a:cubicBezTo>
                    <a:pt x="986" y="10"/>
                    <a:pt x="965" y="0"/>
                    <a:pt x="944" y="0"/>
                  </a:cubicBezTo>
                  <a:close/>
                  <a:moveTo>
                    <a:pt x="1273" y="0"/>
                  </a:moveTo>
                  <a:cubicBezTo>
                    <a:pt x="1252" y="0"/>
                    <a:pt x="1231" y="10"/>
                    <a:pt x="1231" y="43"/>
                  </a:cubicBezTo>
                  <a:cubicBezTo>
                    <a:pt x="1231" y="64"/>
                    <a:pt x="1252" y="74"/>
                    <a:pt x="1273" y="74"/>
                  </a:cubicBezTo>
                  <a:lnTo>
                    <a:pt x="1347" y="74"/>
                  </a:lnTo>
                  <a:cubicBezTo>
                    <a:pt x="1379" y="74"/>
                    <a:pt x="1389" y="64"/>
                    <a:pt x="1389" y="43"/>
                  </a:cubicBezTo>
                  <a:cubicBezTo>
                    <a:pt x="1389" y="10"/>
                    <a:pt x="1379" y="0"/>
                    <a:pt x="1347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10"/>
                    <a:pt x="1634" y="43"/>
                  </a:cubicBezTo>
                  <a:cubicBezTo>
                    <a:pt x="1634" y="64"/>
                    <a:pt x="1655" y="74"/>
                    <a:pt x="1676" y="74"/>
                  </a:cubicBezTo>
                  <a:lnTo>
                    <a:pt x="1761" y="74"/>
                  </a:lnTo>
                  <a:cubicBezTo>
                    <a:pt x="1782" y="74"/>
                    <a:pt x="1803" y="64"/>
                    <a:pt x="1803" y="43"/>
                  </a:cubicBezTo>
                  <a:cubicBezTo>
                    <a:pt x="1803" y="10"/>
                    <a:pt x="1782" y="0"/>
                    <a:pt x="17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6"/>
            <p:cNvSpPr/>
            <p:nvPr/>
          </p:nvSpPr>
          <p:spPr>
            <a:xfrm>
              <a:off x="3200050" y="1092650"/>
              <a:ext cx="2950" cy="1850"/>
            </a:xfrm>
            <a:custGeom>
              <a:avLst/>
              <a:gdLst/>
              <a:ahLst/>
              <a:cxnLst/>
              <a:rect l="l" t="t" r="r" b="b"/>
              <a:pathLst>
                <a:path w="118" h="74" extrusionOk="0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86" y="74"/>
                  </a:lnTo>
                  <a:cubicBezTo>
                    <a:pt x="107" y="74"/>
                    <a:pt x="118" y="64"/>
                    <a:pt x="118" y="43"/>
                  </a:cubicBezTo>
                  <a:cubicBezTo>
                    <a:pt x="118" y="10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6"/>
            <p:cNvSpPr/>
            <p:nvPr/>
          </p:nvSpPr>
          <p:spPr>
            <a:xfrm>
              <a:off x="4052200" y="1092650"/>
              <a:ext cx="2950" cy="1850"/>
            </a:xfrm>
            <a:custGeom>
              <a:avLst/>
              <a:gdLst/>
              <a:ahLst/>
              <a:cxnLst/>
              <a:rect l="l" t="t" r="r" b="b"/>
              <a:pathLst>
                <a:path w="118" h="74" extrusionOk="0">
                  <a:moveTo>
                    <a:pt x="42" y="0"/>
                  </a:moveTo>
                  <a:cubicBezTo>
                    <a:pt x="11" y="0"/>
                    <a:pt x="0" y="10"/>
                    <a:pt x="0" y="43"/>
                  </a:cubicBezTo>
                  <a:cubicBezTo>
                    <a:pt x="0" y="64"/>
                    <a:pt x="11" y="74"/>
                    <a:pt x="42" y="74"/>
                  </a:cubicBezTo>
                  <a:lnTo>
                    <a:pt x="75" y="74"/>
                  </a:lnTo>
                  <a:cubicBezTo>
                    <a:pt x="96" y="74"/>
                    <a:pt x="117" y="64"/>
                    <a:pt x="117" y="43"/>
                  </a:cubicBezTo>
                  <a:cubicBezTo>
                    <a:pt x="117" y="10"/>
                    <a:pt x="96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6"/>
            <p:cNvSpPr/>
            <p:nvPr/>
          </p:nvSpPr>
          <p:spPr>
            <a:xfrm>
              <a:off x="4062000" y="1092650"/>
              <a:ext cx="37150" cy="1850"/>
            </a:xfrm>
            <a:custGeom>
              <a:avLst/>
              <a:gdLst/>
              <a:ahLst/>
              <a:cxnLst/>
              <a:rect l="l" t="t" r="r" b="b"/>
              <a:pathLst>
                <a:path w="1486" h="74" extrusionOk="0">
                  <a:moveTo>
                    <a:pt x="43" y="0"/>
                  </a:moveTo>
                  <a:cubicBezTo>
                    <a:pt x="11" y="0"/>
                    <a:pt x="1" y="10"/>
                    <a:pt x="1" y="43"/>
                  </a:cubicBezTo>
                  <a:cubicBezTo>
                    <a:pt x="1" y="64"/>
                    <a:pt x="11" y="74"/>
                    <a:pt x="43" y="74"/>
                  </a:cubicBezTo>
                  <a:lnTo>
                    <a:pt x="128" y="74"/>
                  </a:lnTo>
                  <a:cubicBezTo>
                    <a:pt x="149" y="74"/>
                    <a:pt x="171" y="64"/>
                    <a:pt x="171" y="43"/>
                  </a:cubicBezTo>
                  <a:cubicBezTo>
                    <a:pt x="171" y="10"/>
                    <a:pt x="149" y="0"/>
                    <a:pt x="128" y="0"/>
                  </a:cubicBezTo>
                  <a:close/>
                  <a:moveTo>
                    <a:pt x="478" y="0"/>
                  </a:moveTo>
                  <a:cubicBezTo>
                    <a:pt x="456" y="0"/>
                    <a:pt x="435" y="10"/>
                    <a:pt x="435" y="43"/>
                  </a:cubicBezTo>
                  <a:cubicBezTo>
                    <a:pt x="435" y="64"/>
                    <a:pt x="456" y="74"/>
                    <a:pt x="478" y="74"/>
                  </a:cubicBezTo>
                  <a:lnTo>
                    <a:pt x="562" y="74"/>
                  </a:lnTo>
                  <a:cubicBezTo>
                    <a:pt x="595" y="74"/>
                    <a:pt x="605" y="64"/>
                    <a:pt x="605" y="43"/>
                  </a:cubicBezTo>
                  <a:cubicBezTo>
                    <a:pt x="605" y="10"/>
                    <a:pt x="595" y="0"/>
                    <a:pt x="562" y="0"/>
                  </a:cubicBezTo>
                  <a:close/>
                  <a:moveTo>
                    <a:pt x="923" y="0"/>
                  </a:moveTo>
                  <a:cubicBezTo>
                    <a:pt x="892" y="0"/>
                    <a:pt x="881" y="10"/>
                    <a:pt x="881" y="43"/>
                  </a:cubicBezTo>
                  <a:cubicBezTo>
                    <a:pt x="881" y="64"/>
                    <a:pt x="892" y="74"/>
                    <a:pt x="923" y="74"/>
                  </a:cubicBezTo>
                  <a:lnTo>
                    <a:pt x="1008" y="74"/>
                  </a:lnTo>
                  <a:cubicBezTo>
                    <a:pt x="1029" y="74"/>
                    <a:pt x="1050" y="64"/>
                    <a:pt x="1050" y="43"/>
                  </a:cubicBezTo>
                  <a:cubicBezTo>
                    <a:pt x="1050" y="10"/>
                    <a:pt x="1029" y="0"/>
                    <a:pt x="1008" y="0"/>
                  </a:cubicBezTo>
                  <a:close/>
                  <a:moveTo>
                    <a:pt x="1358" y="0"/>
                  </a:moveTo>
                  <a:cubicBezTo>
                    <a:pt x="1337" y="0"/>
                    <a:pt x="1316" y="10"/>
                    <a:pt x="1316" y="43"/>
                  </a:cubicBezTo>
                  <a:cubicBezTo>
                    <a:pt x="1316" y="64"/>
                    <a:pt x="1337" y="74"/>
                    <a:pt x="1358" y="74"/>
                  </a:cubicBezTo>
                  <a:lnTo>
                    <a:pt x="1443" y="74"/>
                  </a:lnTo>
                  <a:cubicBezTo>
                    <a:pt x="1475" y="74"/>
                    <a:pt x="1486" y="64"/>
                    <a:pt x="1486" y="43"/>
                  </a:cubicBezTo>
                  <a:cubicBezTo>
                    <a:pt x="1486" y="10"/>
                    <a:pt x="1475" y="0"/>
                    <a:pt x="14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6"/>
            <p:cNvSpPr/>
            <p:nvPr/>
          </p:nvSpPr>
          <p:spPr>
            <a:xfrm>
              <a:off x="4106025" y="1092650"/>
              <a:ext cx="2925" cy="1850"/>
            </a:xfrm>
            <a:custGeom>
              <a:avLst/>
              <a:gdLst/>
              <a:ahLst/>
              <a:cxnLst/>
              <a:rect l="l" t="t" r="r" b="b"/>
              <a:pathLst>
                <a:path w="117" h="74" extrusionOk="0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85" y="74"/>
                  </a:lnTo>
                  <a:cubicBezTo>
                    <a:pt x="106" y="74"/>
                    <a:pt x="117" y="64"/>
                    <a:pt x="117" y="43"/>
                  </a:cubicBezTo>
                  <a:cubicBezTo>
                    <a:pt x="117" y="10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6"/>
            <p:cNvSpPr/>
            <p:nvPr/>
          </p:nvSpPr>
          <p:spPr>
            <a:xfrm>
              <a:off x="4034700" y="694125"/>
              <a:ext cx="3200" cy="1900"/>
            </a:xfrm>
            <a:custGeom>
              <a:avLst/>
              <a:gdLst/>
              <a:ahLst/>
              <a:cxnLst/>
              <a:rect l="l" t="t" r="r" b="b"/>
              <a:pathLst>
                <a:path w="128" h="76" extrusionOk="0">
                  <a:moveTo>
                    <a:pt x="42" y="1"/>
                  </a:moveTo>
                  <a:cubicBezTo>
                    <a:pt x="21" y="1"/>
                    <a:pt x="0" y="12"/>
                    <a:pt x="0" y="33"/>
                  </a:cubicBezTo>
                  <a:cubicBezTo>
                    <a:pt x="0" y="54"/>
                    <a:pt x="21" y="76"/>
                    <a:pt x="42" y="76"/>
                  </a:cubicBezTo>
                  <a:lnTo>
                    <a:pt x="85" y="76"/>
                  </a:lnTo>
                  <a:cubicBezTo>
                    <a:pt x="106" y="76"/>
                    <a:pt x="127" y="54"/>
                    <a:pt x="127" y="33"/>
                  </a:cubicBezTo>
                  <a:cubicBezTo>
                    <a:pt x="127" y="12"/>
                    <a:pt x="106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6"/>
            <p:cNvSpPr/>
            <p:nvPr/>
          </p:nvSpPr>
          <p:spPr>
            <a:xfrm>
              <a:off x="4043975" y="694125"/>
              <a:ext cx="137375" cy="1900"/>
            </a:xfrm>
            <a:custGeom>
              <a:avLst/>
              <a:gdLst/>
              <a:ahLst/>
              <a:cxnLst/>
              <a:rect l="l" t="t" r="r" b="b"/>
              <a:pathLst>
                <a:path w="5495" h="76" extrusionOk="0">
                  <a:moveTo>
                    <a:pt x="43" y="1"/>
                  </a:moveTo>
                  <a:cubicBezTo>
                    <a:pt x="11" y="1"/>
                    <a:pt x="1" y="12"/>
                    <a:pt x="1" y="33"/>
                  </a:cubicBezTo>
                  <a:cubicBezTo>
                    <a:pt x="1" y="54"/>
                    <a:pt x="11" y="76"/>
                    <a:pt x="43" y="76"/>
                  </a:cubicBezTo>
                  <a:lnTo>
                    <a:pt x="117" y="76"/>
                  </a:lnTo>
                  <a:cubicBezTo>
                    <a:pt x="138" y="76"/>
                    <a:pt x="159" y="54"/>
                    <a:pt x="159" y="33"/>
                  </a:cubicBezTo>
                  <a:cubicBezTo>
                    <a:pt x="159" y="12"/>
                    <a:pt x="138" y="1"/>
                    <a:pt x="117" y="1"/>
                  </a:cubicBezTo>
                  <a:close/>
                  <a:moveTo>
                    <a:pt x="446" y="1"/>
                  </a:moveTo>
                  <a:cubicBezTo>
                    <a:pt x="425" y="1"/>
                    <a:pt x="404" y="12"/>
                    <a:pt x="404" y="33"/>
                  </a:cubicBezTo>
                  <a:cubicBezTo>
                    <a:pt x="404" y="54"/>
                    <a:pt x="425" y="76"/>
                    <a:pt x="446" y="76"/>
                  </a:cubicBezTo>
                  <a:lnTo>
                    <a:pt x="531" y="76"/>
                  </a:lnTo>
                  <a:cubicBezTo>
                    <a:pt x="552" y="76"/>
                    <a:pt x="573" y="54"/>
                    <a:pt x="573" y="33"/>
                  </a:cubicBezTo>
                  <a:cubicBezTo>
                    <a:pt x="573" y="12"/>
                    <a:pt x="552" y="1"/>
                    <a:pt x="531" y="1"/>
                  </a:cubicBezTo>
                  <a:close/>
                  <a:moveTo>
                    <a:pt x="859" y="1"/>
                  </a:moveTo>
                  <a:cubicBezTo>
                    <a:pt x="838" y="1"/>
                    <a:pt x="817" y="12"/>
                    <a:pt x="817" y="33"/>
                  </a:cubicBezTo>
                  <a:cubicBezTo>
                    <a:pt x="817" y="54"/>
                    <a:pt x="838" y="76"/>
                    <a:pt x="859" y="76"/>
                  </a:cubicBezTo>
                  <a:lnTo>
                    <a:pt x="944" y="76"/>
                  </a:lnTo>
                  <a:cubicBezTo>
                    <a:pt x="965" y="76"/>
                    <a:pt x="987" y="54"/>
                    <a:pt x="987" y="33"/>
                  </a:cubicBezTo>
                  <a:cubicBezTo>
                    <a:pt x="987" y="12"/>
                    <a:pt x="965" y="1"/>
                    <a:pt x="944" y="1"/>
                  </a:cubicBezTo>
                  <a:close/>
                  <a:moveTo>
                    <a:pt x="1273" y="1"/>
                  </a:moveTo>
                  <a:cubicBezTo>
                    <a:pt x="1241" y="1"/>
                    <a:pt x="1231" y="12"/>
                    <a:pt x="1231" y="33"/>
                  </a:cubicBezTo>
                  <a:cubicBezTo>
                    <a:pt x="1231" y="54"/>
                    <a:pt x="1241" y="76"/>
                    <a:pt x="1273" y="76"/>
                  </a:cubicBezTo>
                  <a:lnTo>
                    <a:pt x="1347" y="76"/>
                  </a:lnTo>
                  <a:cubicBezTo>
                    <a:pt x="1368" y="76"/>
                    <a:pt x="1390" y="54"/>
                    <a:pt x="1390" y="33"/>
                  </a:cubicBezTo>
                  <a:cubicBezTo>
                    <a:pt x="1390" y="12"/>
                    <a:pt x="1368" y="1"/>
                    <a:pt x="1347" y="1"/>
                  </a:cubicBezTo>
                  <a:close/>
                  <a:moveTo>
                    <a:pt x="1676" y="1"/>
                  </a:moveTo>
                  <a:cubicBezTo>
                    <a:pt x="1655" y="1"/>
                    <a:pt x="1634" y="12"/>
                    <a:pt x="1634" y="33"/>
                  </a:cubicBezTo>
                  <a:cubicBezTo>
                    <a:pt x="1634" y="54"/>
                    <a:pt x="1655" y="76"/>
                    <a:pt x="1676" y="76"/>
                  </a:cubicBezTo>
                  <a:lnTo>
                    <a:pt x="1761" y="76"/>
                  </a:lnTo>
                  <a:cubicBezTo>
                    <a:pt x="1782" y="76"/>
                    <a:pt x="1804" y="54"/>
                    <a:pt x="1804" y="33"/>
                  </a:cubicBezTo>
                  <a:cubicBezTo>
                    <a:pt x="1804" y="12"/>
                    <a:pt x="1782" y="1"/>
                    <a:pt x="1761" y="1"/>
                  </a:cubicBezTo>
                  <a:close/>
                  <a:moveTo>
                    <a:pt x="2089" y="1"/>
                  </a:moveTo>
                  <a:cubicBezTo>
                    <a:pt x="2068" y="1"/>
                    <a:pt x="2047" y="12"/>
                    <a:pt x="2047" y="33"/>
                  </a:cubicBezTo>
                  <a:cubicBezTo>
                    <a:pt x="2047" y="54"/>
                    <a:pt x="2068" y="76"/>
                    <a:pt x="2089" y="76"/>
                  </a:cubicBezTo>
                  <a:lnTo>
                    <a:pt x="2174" y="76"/>
                  </a:lnTo>
                  <a:cubicBezTo>
                    <a:pt x="2196" y="76"/>
                    <a:pt x="2217" y="54"/>
                    <a:pt x="2217" y="33"/>
                  </a:cubicBezTo>
                  <a:cubicBezTo>
                    <a:pt x="2217" y="12"/>
                    <a:pt x="2196" y="1"/>
                    <a:pt x="2174" y="1"/>
                  </a:cubicBezTo>
                  <a:close/>
                  <a:moveTo>
                    <a:pt x="2504" y="1"/>
                  </a:moveTo>
                  <a:cubicBezTo>
                    <a:pt x="2471" y="1"/>
                    <a:pt x="2461" y="12"/>
                    <a:pt x="2461" y="33"/>
                  </a:cubicBezTo>
                  <a:cubicBezTo>
                    <a:pt x="2461" y="54"/>
                    <a:pt x="2471" y="76"/>
                    <a:pt x="2504" y="76"/>
                  </a:cubicBezTo>
                  <a:lnTo>
                    <a:pt x="2577" y="76"/>
                  </a:lnTo>
                  <a:cubicBezTo>
                    <a:pt x="2599" y="76"/>
                    <a:pt x="2620" y="54"/>
                    <a:pt x="2620" y="33"/>
                  </a:cubicBezTo>
                  <a:cubicBezTo>
                    <a:pt x="2620" y="12"/>
                    <a:pt x="2599" y="1"/>
                    <a:pt x="2577" y="1"/>
                  </a:cubicBezTo>
                  <a:close/>
                  <a:moveTo>
                    <a:pt x="2907" y="1"/>
                  </a:moveTo>
                  <a:cubicBezTo>
                    <a:pt x="2885" y="1"/>
                    <a:pt x="2864" y="12"/>
                    <a:pt x="2864" y="33"/>
                  </a:cubicBezTo>
                  <a:cubicBezTo>
                    <a:pt x="2864" y="54"/>
                    <a:pt x="2885" y="76"/>
                    <a:pt x="2907" y="76"/>
                  </a:cubicBezTo>
                  <a:lnTo>
                    <a:pt x="2991" y="76"/>
                  </a:lnTo>
                  <a:cubicBezTo>
                    <a:pt x="3013" y="76"/>
                    <a:pt x="3034" y="54"/>
                    <a:pt x="3034" y="33"/>
                  </a:cubicBezTo>
                  <a:cubicBezTo>
                    <a:pt x="3034" y="12"/>
                    <a:pt x="3013" y="1"/>
                    <a:pt x="2991" y="1"/>
                  </a:cubicBezTo>
                  <a:close/>
                  <a:moveTo>
                    <a:pt x="3320" y="1"/>
                  </a:moveTo>
                  <a:cubicBezTo>
                    <a:pt x="3298" y="1"/>
                    <a:pt x="3277" y="12"/>
                    <a:pt x="3277" y="33"/>
                  </a:cubicBezTo>
                  <a:cubicBezTo>
                    <a:pt x="3277" y="54"/>
                    <a:pt x="3298" y="76"/>
                    <a:pt x="3320" y="76"/>
                  </a:cubicBezTo>
                  <a:lnTo>
                    <a:pt x="3405" y="76"/>
                  </a:lnTo>
                  <a:cubicBezTo>
                    <a:pt x="3426" y="76"/>
                    <a:pt x="3447" y="54"/>
                    <a:pt x="3447" y="33"/>
                  </a:cubicBezTo>
                  <a:cubicBezTo>
                    <a:pt x="3447" y="12"/>
                    <a:pt x="3426" y="1"/>
                    <a:pt x="3405" y="1"/>
                  </a:cubicBezTo>
                  <a:close/>
                  <a:moveTo>
                    <a:pt x="3734" y="1"/>
                  </a:moveTo>
                  <a:cubicBezTo>
                    <a:pt x="3701" y="1"/>
                    <a:pt x="3691" y="12"/>
                    <a:pt x="3691" y="33"/>
                  </a:cubicBezTo>
                  <a:cubicBezTo>
                    <a:pt x="3691" y="54"/>
                    <a:pt x="3701" y="76"/>
                    <a:pt x="3734" y="76"/>
                  </a:cubicBezTo>
                  <a:lnTo>
                    <a:pt x="3808" y="76"/>
                  </a:lnTo>
                  <a:cubicBezTo>
                    <a:pt x="3829" y="76"/>
                    <a:pt x="3850" y="54"/>
                    <a:pt x="3850" y="33"/>
                  </a:cubicBezTo>
                  <a:cubicBezTo>
                    <a:pt x="3850" y="12"/>
                    <a:pt x="3829" y="1"/>
                    <a:pt x="3808" y="1"/>
                  </a:cubicBezTo>
                  <a:close/>
                  <a:moveTo>
                    <a:pt x="4137" y="1"/>
                  </a:moveTo>
                  <a:cubicBezTo>
                    <a:pt x="4115" y="1"/>
                    <a:pt x="4094" y="12"/>
                    <a:pt x="4094" y="33"/>
                  </a:cubicBezTo>
                  <a:cubicBezTo>
                    <a:pt x="4094" y="54"/>
                    <a:pt x="4115" y="76"/>
                    <a:pt x="4137" y="76"/>
                  </a:cubicBezTo>
                  <a:lnTo>
                    <a:pt x="4222" y="76"/>
                  </a:lnTo>
                  <a:cubicBezTo>
                    <a:pt x="4243" y="76"/>
                    <a:pt x="4264" y="54"/>
                    <a:pt x="4264" y="33"/>
                  </a:cubicBezTo>
                  <a:cubicBezTo>
                    <a:pt x="4264" y="12"/>
                    <a:pt x="4243" y="1"/>
                    <a:pt x="4222" y="1"/>
                  </a:cubicBezTo>
                  <a:close/>
                  <a:moveTo>
                    <a:pt x="4550" y="1"/>
                  </a:moveTo>
                  <a:cubicBezTo>
                    <a:pt x="4529" y="1"/>
                    <a:pt x="4507" y="12"/>
                    <a:pt x="4507" y="33"/>
                  </a:cubicBezTo>
                  <a:cubicBezTo>
                    <a:pt x="4507" y="54"/>
                    <a:pt x="4529" y="76"/>
                    <a:pt x="4550" y="76"/>
                  </a:cubicBezTo>
                  <a:lnTo>
                    <a:pt x="4635" y="76"/>
                  </a:lnTo>
                  <a:cubicBezTo>
                    <a:pt x="4656" y="76"/>
                    <a:pt x="4667" y="54"/>
                    <a:pt x="4667" y="33"/>
                  </a:cubicBezTo>
                  <a:cubicBezTo>
                    <a:pt x="4667" y="12"/>
                    <a:pt x="4656" y="1"/>
                    <a:pt x="4635" y="1"/>
                  </a:cubicBezTo>
                  <a:close/>
                  <a:moveTo>
                    <a:pt x="4964" y="1"/>
                  </a:moveTo>
                  <a:cubicBezTo>
                    <a:pt x="4932" y="1"/>
                    <a:pt x="4921" y="12"/>
                    <a:pt x="4921" y="33"/>
                  </a:cubicBezTo>
                  <a:cubicBezTo>
                    <a:pt x="4921" y="54"/>
                    <a:pt x="4932" y="76"/>
                    <a:pt x="4964" y="76"/>
                  </a:cubicBezTo>
                  <a:lnTo>
                    <a:pt x="5038" y="76"/>
                  </a:lnTo>
                  <a:cubicBezTo>
                    <a:pt x="5059" y="76"/>
                    <a:pt x="5080" y="54"/>
                    <a:pt x="5080" y="33"/>
                  </a:cubicBezTo>
                  <a:cubicBezTo>
                    <a:pt x="5080" y="12"/>
                    <a:pt x="5059" y="1"/>
                    <a:pt x="5038" y="1"/>
                  </a:cubicBezTo>
                  <a:close/>
                  <a:moveTo>
                    <a:pt x="5367" y="1"/>
                  </a:moveTo>
                  <a:cubicBezTo>
                    <a:pt x="5346" y="1"/>
                    <a:pt x="5324" y="12"/>
                    <a:pt x="5324" y="33"/>
                  </a:cubicBezTo>
                  <a:cubicBezTo>
                    <a:pt x="5324" y="54"/>
                    <a:pt x="5346" y="76"/>
                    <a:pt x="5367" y="76"/>
                  </a:cubicBezTo>
                  <a:lnTo>
                    <a:pt x="5452" y="76"/>
                  </a:lnTo>
                  <a:cubicBezTo>
                    <a:pt x="5473" y="76"/>
                    <a:pt x="5494" y="54"/>
                    <a:pt x="5494" y="33"/>
                  </a:cubicBezTo>
                  <a:cubicBezTo>
                    <a:pt x="5494" y="12"/>
                    <a:pt x="5473" y="1"/>
                    <a:pt x="54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6"/>
            <p:cNvSpPr/>
            <p:nvPr/>
          </p:nvSpPr>
          <p:spPr>
            <a:xfrm>
              <a:off x="4187400" y="694125"/>
              <a:ext cx="3200" cy="1900"/>
            </a:xfrm>
            <a:custGeom>
              <a:avLst/>
              <a:gdLst/>
              <a:ahLst/>
              <a:cxnLst/>
              <a:rect l="l" t="t" r="r" b="b"/>
              <a:pathLst>
                <a:path w="128" h="76" extrusionOk="0">
                  <a:moveTo>
                    <a:pt x="43" y="1"/>
                  </a:moveTo>
                  <a:cubicBezTo>
                    <a:pt x="22" y="1"/>
                    <a:pt x="1" y="12"/>
                    <a:pt x="1" y="33"/>
                  </a:cubicBezTo>
                  <a:cubicBezTo>
                    <a:pt x="1" y="54"/>
                    <a:pt x="22" y="76"/>
                    <a:pt x="43" y="76"/>
                  </a:cubicBezTo>
                  <a:lnTo>
                    <a:pt x="86" y="76"/>
                  </a:lnTo>
                  <a:cubicBezTo>
                    <a:pt x="107" y="76"/>
                    <a:pt x="128" y="54"/>
                    <a:pt x="128" y="33"/>
                  </a:cubicBezTo>
                  <a:cubicBezTo>
                    <a:pt x="128" y="1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16"/>
            <p:cNvSpPr/>
            <p:nvPr/>
          </p:nvSpPr>
          <p:spPr>
            <a:xfrm>
              <a:off x="4034700" y="753275"/>
              <a:ext cx="3200" cy="2150"/>
            </a:xfrm>
            <a:custGeom>
              <a:avLst/>
              <a:gdLst/>
              <a:ahLst/>
              <a:cxnLst/>
              <a:rect l="l" t="t" r="r" b="b"/>
              <a:pathLst>
                <a:path w="128" h="86" extrusionOk="0"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85"/>
                    <a:pt x="42" y="85"/>
                  </a:cubicBezTo>
                  <a:lnTo>
                    <a:pt x="85" y="85"/>
                  </a:lnTo>
                  <a:cubicBezTo>
                    <a:pt x="106" y="85"/>
                    <a:pt x="127" y="64"/>
                    <a:pt x="127" y="43"/>
                  </a:cubicBezTo>
                  <a:cubicBezTo>
                    <a:pt x="127" y="22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16"/>
            <p:cNvSpPr/>
            <p:nvPr/>
          </p:nvSpPr>
          <p:spPr>
            <a:xfrm>
              <a:off x="4043975" y="753275"/>
              <a:ext cx="137375" cy="2150"/>
            </a:xfrm>
            <a:custGeom>
              <a:avLst/>
              <a:gdLst/>
              <a:ahLst/>
              <a:cxnLst/>
              <a:rect l="l" t="t" r="r" b="b"/>
              <a:pathLst>
                <a:path w="5495" h="86" extrusionOk="0">
                  <a:moveTo>
                    <a:pt x="43" y="0"/>
                  </a:moveTo>
                  <a:cubicBezTo>
                    <a:pt x="11" y="0"/>
                    <a:pt x="1" y="22"/>
                    <a:pt x="1" y="43"/>
                  </a:cubicBezTo>
                  <a:cubicBezTo>
                    <a:pt x="1" y="64"/>
                    <a:pt x="11" y="85"/>
                    <a:pt x="43" y="85"/>
                  </a:cubicBezTo>
                  <a:lnTo>
                    <a:pt x="117" y="85"/>
                  </a:lnTo>
                  <a:cubicBezTo>
                    <a:pt x="138" y="85"/>
                    <a:pt x="159" y="64"/>
                    <a:pt x="159" y="43"/>
                  </a:cubicBezTo>
                  <a:cubicBezTo>
                    <a:pt x="159" y="22"/>
                    <a:pt x="138" y="0"/>
                    <a:pt x="117" y="0"/>
                  </a:cubicBezTo>
                  <a:close/>
                  <a:moveTo>
                    <a:pt x="446" y="0"/>
                  </a:moveTo>
                  <a:cubicBezTo>
                    <a:pt x="425" y="0"/>
                    <a:pt x="404" y="22"/>
                    <a:pt x="404" y="43"/>
                  </a:cubicBezTo>
                  <a:cubicBezTo>
                    <a:pt x="404" y="64"/>
                    <a:pt x="425" y="85"/>
                    <a:pt x="446" y="85"/>
                  </a:cubicBezTo>
                  <a:lnTo>
                    <a:pt x="531" y="85"/>
                  </a:lnTo>
                  <a:cubicBezTo>
                    <a:pt x="552" y="85"/>
                    <a:pt x="573" y="64"/>
                    <a:pt x="573" y="43"/>
                  </a:cubicBezTo>
                  <a:cubicBezTo>
                    <a:pt x="573" y="22"/>
                    <a:pt x="552" y="0"/>
                    <a:pt x="531" y="0"/>
                  </a:cubicBezTo>
                  <a:close/>
                  <a:moveTo>
                    <a:pt x="859" y="0"/>
                  </a:moveTo>
                  <a:cubicBezTo>
                    <a:pt x="838" y="0"/>
                    <a:pt x="817" y="22"/>
                    <a:pt x="817" y="43"/>
                  </a:cubicBezTo>
                  <a:cubicBezTo>
                    <a:pt x="817" y="64"/>
                    <a:pt x="838" y="85"/>
                    <a:pt x="859" y="85"/>
                  </a:cubicBezTo>
                  <a:lnTo>
                    <a:pt x="944" y="85"/>
                  </a:lnTo>
                  <a:cubicBezTo>
                    <a:pt x="965" y="85"/>
                    <a:pt x="987" y="64"/>
                    <a:pt x="987" y="43"/>
                  </a:cubicBezTo>
                  <a:cubicBezTo>
                    <a:pt x="987" y="22"/>
                    <a:pt x="965" y="0"/>
                    <a:pt x="944" y="0"/>
                  </a:cubicBezTo>
                  <a:close/>
                  <a:moveTo>
                    <a:pt x="1273" y="0"/>
                  </a:moveTo>
                  <a:cubicBezTo>
                    <a:pt x="1241" y="0"/>
                    <a:pt x="1231" y="22"/>
                    <a:pt x="1231" y="43"/>
                  </a:cubicBezTo>
                  <a:cubicBezTo>
                    <a:pt x="1231" y="64"/>
                    <a:pt x="1241" y="85"/>
                    <a:pt x="1273" y="85"/>
                  </a:cubicBezTo>
                  <a:lnTo>
                    <a:pt x="1347" y="85"/>
                  </a:lnTo>
                  <a:cubicBezTo>
                    <a:pt x="1368" y="85"/>
                    <a:pt x="1390" y="64"/>
                    <a:pt x="1390" y="43"/>
                  </a:cubicBezTo>
                  <a:cubicBezTo>
                    <a:pt x="1390" y="22"/>
                    <a:pt x="1368" y="0"/>
                    <a:pt x="1347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22"/>
                    <a:pt x="1634" y="43"/>
                  </a:cubicBezTo>
                  <a:cubicBezTo>
                    <a:pt x="1634" y="64"/>
                    <a:pt x="1655" y="85"/>
                    <a:pt x="1676" y="85"/>
                  </a:cubicBezTo>
                  <a:lnTo>
                    <a:pt x="1761" y="85"/>
                  </a:lnTo>
                  <a:cubicBezTo>
                    <a:pt x="1782" y="85"/>
                    <a:pt x="1804" y="64"/>
                    <a:pt x="1804" y="43"/>
                  </a:cubicBezTo>
                  <a:cubicBezTo>
                    <a:pt x="1804" y="22"/>
                    <a:pt x="1782" y="0"/>
                    <a:pt x="1761" y="0"/>
                  </a:cubicBezTo>
                  <a:close/>
                  <a:moveTo>
                    <a:pt x="2089" y="0"/>
                  </a:moveTo>
                  <a:cubicBezTo>
                    <a:pt x="2068" y="0"/>
                    <a:pt x="2047" y="22"/>
                    <a:pt x="2047" y="43"/>
                  </a:cubicBezTo>
                  <a:cubicBezTo>
                    <a:pt x="2047" y="64"/>
                    <a:pt x="2068" y="85"/>
                    <a:pt x="2089" y="85"/>
                  </a:cubicBezTo>
                  <a:lnTo>
                    <a:pt x="2174" y="85"/>
                  </a:lnTo>
                  <a:cubicBezTo>
                    <a:pt x="2196" y="85"/>
                    <a:pt x="2217" y="64"/>
                    <a:pt x="2217" y="43"/>
                  </a:cubicBezTo>
                  <a:cubicBezTo>
                    <a:pt x="2217" y="22"/>
                    <a:pt x="2196" y="0"/>
                    <a:pt x="2174" y="0"/>
                  </a:cubicBezTo>
                  <a:close/>
                  <a:moveTo>
                    <a:pt x="2504" y="0"/>
                  </a:moveTo>
                  <a:cubicBezTo>
                    <a:pt x="2471" y="0"/>
                    <a:pt x="2461" y="22"/>
                    <a:pt x="2461" y="43"/>
                  </a:cubicBezTo>
                  <a:cubicBezTo>
                    <a:pt x="2461" y="64"/>
                    <a:pt x="2471" y="85"/>
                    <a:pt x="2504" y="85"/>
                  </a:cubicBezTo>
                  <a:lnTo>
                    <a:pt x="2577" y="85"/>
                  </a:lnTo>
                  <a:cubicBezTo>
                    <a:pt x="2599" y="85"/>
                    <a:pt x="2620" y="64"/>
                    <a:pt x="2620" y="43"/>
                  </a:cubicBezTo>
                  <a:cubicBezTo>
                    <a:pt x="2620" y="22"/>
                    <a:pt x="2599" y="0"/>
                    <a:pt x="2577" y="0"/>
                  </a:cubicBezTo>
                  <a:close/>
                  <a:moveTo>
                    <a:pt x="2907" y="0"/>
                  </a:moveTo>
                  <a:cubicBezTo>
                    <a:pt x="2885" y="0"/>
                    <a:pt x="2864" y="22"/>
                    <a:pt x="2864" y="43"/>
                  </a:cubicBezTo>
                  <a:cubicBezTo>
                    <a:pt x="2864" y="64"/>
                    <a:pt x="2885" y="85"/>
                    <a:pt x="2907" y="85"/>
                  </a:cubicBezTo>
                  <a:lnTo>
                    <a:pt x="2991" y="85"/>
                  </a:lnTo>
                  <a:cubicBezTo>
                    <a:pt x="3013" y="85"/>
                    <a:pt x="3034" y="64"/>
                    <a:pt x="3034" y="43"/>
                  </a:cubicBezTo>
                  <a:cubicBezTo>
                    <a:pt x="3034" y="22"/>
                    <a:pt x="3013" y="0"/>
                    <a:pt x="2991" y="0"/>
                  </a:cubicBezTo>
                  <a:close/>
                  <a:moveTo>
                    <a:pt x="3320" y="0"/>
                  </a:moveTo>
                  <a:cubicBezTo>
                    <a:pt x="3298" y="0"/>
                    <a:pt x="3277" y="22"/>
                    <a:pt x="3277" y="43"/>
                  </a:cubicBezTo>
                  <a:cubicBezTo>
                    <a:pt x="3277" y="64"/>
                    <a:pt x="3298" y="85"/>
                    <a:pt x="3320" y="85"/>
                  </a:cubicBezTo>
                  <a:lnTo>
                    <a:pt x="3405" y="85"/>
                  </a:lnTo>
                  <a:cubicBezTo>
                    <a:pt x="3426" y="85"/>
                    <a:pt x="3447" y="64"/>
                    <a:pt x="3447" y="43"/>
                  </a:cubicBezTo>
                  <a:cubicBezTo>
                    <a:pt x="3447" y="22"/>
                    <a:pt x="3426" y="0"/>
                    <a:pt x="3405" y="0"/>
                  </a:cubicBezTo>
                  <a:close/>
                  <a:moveTo>
                    <a:pt x="3734" y="0"/>
                  </a:moveTo>
                  <a:cubicBezTo>
                    <a:pt x="3701" y="0"/>
                    <a:pt x="3691" y="22"/>
                    <a:pt x="3691" y="43"/>
                  </a:cubicBezTo>
                  <a:cubicBezTo>
                    <a:pt x="3691" y="64"/>
                    <a:pt x="3701" y="85"/>
                    <a:pt x="3734" y="85"/>
                  </a:cubicBezTo>
                  <a:lnTo>
                    <a:pt x="3808" y="85"/>
                  </a:lnTo>
                  <a:cubicBezTo>
                    <a:pt x="3829" y="85"/>
                    <a:pt x="3850" y="64"/>
                    <a:pt x="3850" y="43"/>
                  </a:cubicBezTo>
                  <a:cubicBezTo>
                    <a:pt x="3850" y="22"/>
                    <a:pt x="3829" y="0"/>
                    <a:pt x="3808" y="0"/>
                  </a:cubicBezTo>
                  <a:close/>
                  <a:moveTo>
                    <a:pt x="4137" y="0"/>
                  </a:moveTo>
                  <a:cubicBezTo>
                    <a:pt x="4115" y="0"/>
                    <a:pt x="4094" y="22"/>
                    <a:pt x="4094" y="43"/>
                  </a:cubicBezTo>
                  <a:cubicBezTo>
                    <a:pt x="4094" y="64"/>
                    <a:pt x="4115" y="85"/>
                    <a:pt x="4137" y="85"/>
                  </a:cubicBezTo>
                  <a:lnTo>
                    <a:pt x="4222" y="85"/>
                  </a:lnTo>
                  <a:cubicBezTo>
                    <a:pt x="4243" y="85"/>
                    <a:pt x="4264" y="64"/>
                    <a:pt x="4264" y="43"/>
                  </a:cubicBezTo>
                  <a:cubicBezTo>
                    <a:pt x="4264" y="22"/>
                    <a:pt x="4243" y="0"/>
                    <a:pt x="4222" y="0"/>
                  </a:cubicBezTo>
                  <a:close/>
                  <a:moveTo>
                    <a:pt x="4550" y="0"/>
                  </a:moveTo>
                  <a:cubicBezTo>
                    <a:pt x="4529" y="0"/>
                    <a:pt x="4507" y="22"/>
                    <a:pt x="4507" y="43"/>
                  </a:cubicBezTo>
                  <a:cubicBezTo>
                    <a:pt x="4507" y="64"/>
                    <a:pt x="4529" y="85"/>
                    <a:pt x="4550" y="85"/>
                  </a:cubicBezTo>
                  <a:lnTo>
                    <a:pt x="4635" y="85"/>
                  </a:lnTo>
                  <a:cubicBezTo>
                    <a:pt x="4656" y="85"/>
                    <a:pt x="4667" y="64"/>
                    <a:pt x="4667" y="43"/>
                  </a:cubicBezTo>
                  <a:cubicBezTo>
                    <a:pt x="4667" y="22"/>
                    <a:pt x="4656" y="0"/>
                    <a:pt x="4635" y="0"/>
                  </a:cubicBezTo>
                  <a:close/>
                  <a:moveTo>
                    <a:pt x="4964" y="0"/>
                  </a:moveTo>
                  <a:cubicBezTo>
                    <a:pt x="4932" y="0"/>
                    <a:pt x="4921" y="22"/>
                    <a:pt x="4921" y="43"/>
                  </a:cubicBezTo>
                  <a:cubicBezTo>
                    <a:pt x="4921" y="64"/>
                    <a:pt x="4932" y="85"/>
                    <a:pt x="4964" y="85"/>
                  </a:cubicBezTo>
                  <a:lnTo>
                    <a:pt x="5038" y="85"/>
                  </a:lnTo>
                  <a:cubicBezTo>
                    <a:pt x="5059" y="85"/>
                    <a:pt x="5080" y="64"/>
                    <a:pt x="5080" y="43"/>
                  </a:cubicBezTo>
                  <a:cubicBezTo>
                    <a:pt x="5080" y="22"/>
                    <a:pt x="5059" y="0"/>
                    <a:pt x="5038" y="0"/>
                  </a:cubicBezTo>
                  <a:close/>
                  <a:moveTo>
                    <a:pt x="5367" y="0"/>
                  </a:moveTo>
                  <a:cubicBezTo>
                    <a:pt x="5346" y="0"/>
                    <a:pt x="5324" y="22"/>
                    <a:pt x="5324" y="43"/>
                  </a:cubicBezTo>
                  <a:cubicBezTo>
                    <a:pt x="5324" y="64"/>
                    <a:pt x="5346" y="85"/>
                    <a:pt x="5367" y="85"/>
                  </a:cubicBezTo>
                  <a:lnTo>
                    <a:pt x="5452" y="85"/>
                  </a:lnTo>
                  <a:cubicBezTo>
                    <a:pt x="5473" y="85"/>
                    <a:pt x="5494" y="64"/>
                    <a:pt x="5494" y="43"/>
                  </a:cubicBezTo>
                  <a:cubicBezTo>
                    <a:pt x="5494" y="22"/>
                    <a:pt x="5473" y="0"/>
                    <a:pt x="5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6"/>
            <p:cNvSpPr/>
            <p:nvPr/>
          </p:nvSpPr>
          <p:spPr>
            <a:xfrm>
              <a:off x="4187400" y="753275"/>
              <a:ext cx="3200" cy="2150"/>
            </a:xfrm>
            <a:custGeom>
              <a:avLst/>
              <a:gdLst/>
              <a:ahLst/>
              <a:cxnLst/>
              <a:rect l="l" t="t" r="r" b="b"/>
              <a:pathLst>
                <a:path w="128" h="86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6" y="85"/>
                  </a:lnTo>
                  <a:cubicBezTo>
                    <a:pt x="107" y="85"/>
                    <a:pt x="128" y="64"/>
                    <a:pt x="128" y="43"/>
                  </a:cubicBezTo>
                  <a:cubicBezTo>
                    <a:pt x="128" y="22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6"/>
            <p:cNvSpPr/>
            <p:nvPr/>
          </p:nvSpPr>
          <p:spPr>
            <a:xfrm>
              <a:off x="4034700" y="984200"/>
              <a:ext cx="3200" cy="1875"/>
            </a:xfrm>
            <a:custGeom>
              <a:avLst/>
              <a:gdLst/>
              <a:ahLst/>
              <a:cxnLst/>
              <a:rect l="l" t="t" r="r" b="b"/>
              <a:pathLst>
                <a:path w="128" h="75" extrusionOk="0">
                  <a:moveTo>
                    <a:pt x="42" y="0"/>
                  </a:moveTo>
                  <a:cubicBezTo>
                    <a:pt x="21" y="0"/>
                    <a:pt x="0" y="11"/>
                    <a:pt x="0" y="43"/>
                  </a:cubicBezTo>
                  <a:cubicBezTo>
                    <a:pt x="0" y="64"/>
                    <a:pt x="21" y="75"/>
                    <a:pt x="42" y="75"/>
                  </a:cubicBezTo>
                  <a:lnTo>
                    <a:pt x="85" y="75"/>
                  </a:lnTo>
                  <a:cubicBezTo>
                    <a:pt x="106" y="75"/>
                    <a:pt x="127" y="64"/>
                    <a:pt x="127" y="43"/>
                  </a:cubicBezTo>
                  <a:cubicBezTo>
                    <a:pt x="127" y="11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16"/>
            <p:cNvSpPr/>
            <p:nvPr/>
          </p:nvSpPr>
          <p:spPr>
            <a:xfrm>
              <a:off x="4043700" y="984200"/>
              <a:ext cx="187200" cy="1875"/>
            </a:xfrm>
            <a:custGeom>
              <a:avLst/>
              <a:gdLst/>
              <a:ahLst/>
              <a:cxnLst/>
              <a:rect l="l" t="t" r="r" b="b"/>
              <a:pathLst>
                <a:path w="7488" h="75" extrusionOk="0">
                  <a:moveTo>
                    <a:pt x="43" y="0"/>
                  </a:moveTo>
                  <a:cubicBezTo>
                    <a:pt x="22" y="0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128" y="75"/>
                  </a:lnTo>
                  <a:cubicBezTo>
                    <a:pt x="149" y="75"/>
                    <a:pt x="170" y="64"/>
                    <a:pt x="170" y="43"/>
                  </a:cubicBezTo>
                  <a:cubicBezTo>
                    <a:pt x="170" y="11"/>
                    <a:pt x="149" y="0"/>
                    <a:pt x="128" y="0"/>
                  </a:cubicBezTo>
                  <a:close/>
                  <a:moveTo>
                    <a:pt x="457" y="0"/>
                  </a:moveTo>
                  <a:cubicBezTo>
                    <a:pt x="436" y="0"/>
                    <a:pt x="415" y="11"/>
                    <a:pt x="415" y="43"/>
                  </a:cubicBezTo>
                  <a:cubicBezTo>
                    <a:pt x="415" y="64"/>
                    <a:pt x="436" y="75"/>
                    <a:pt x="457" y="75"/>
                  </a:cubicBezTo>
                  <a:lnTo>
                    <a:pt x="531" y="75"/>
                  </a:lnTo>
                  <a:cubicBezTo>
                    <a:pt x="552" y="75"/>
                    <a:pt x="573" y="64"/>
                    <a:pt x="573" y="43"/>
                  </a:cubicBezTo>
                  <a:cubicBezTo>
                    <a:pt x="573" y="11"/>
                    <a:pt x="552" y="0"/>
                    <a:pt x="531" y="0"/>
                  </a:cubicBezTo>
                  <a:close/>
                  <a:moveTo>
                    <a:pt x="860" y="0"/>
                  </a:moveTo>
                  <a:cubicBezTo>
                    <a:pt x="839" y="0"/>
                    <a:pt x="818" y="11"/>
                    <a:pt x="818" y="43"/>
                  </a:cubicBezTo>
                  <a:cubicBezTo>
                    <a:pt x="818" y="64"/>
                    <a:pt x="839" y="75"/>
                    <a:pt x="860" y="75"/>
                  </a:cubicBezTo>
                  <a:lnTo>
                    <a:pt x="945" y="75"/>
                  </a:lnTo>
                  <a:cubicBezTo>
                    <a:pt x="966" y="75"/>
                    <a:pt x="976" y="64"/>
                    <a:pt x="976" y="43"/>
                  </a:cubicBezTo>
                  <a:cubicBezTo>
                    <a:pt x="976" y="11"/>
                    <a:pt x="966" y="0"/>
                    <a:pt x="945" y="0"/>
                  </a:cubicBezTo>
                  <a:close/>
                  <a:moveTo>
                    <a:pt x="1263" y="0"/>
                  </a:moveTo>
                  <a:cubicBezTo>
                    <a:pt x="1242" y="0"/>
                    <a:pt x="1221" y="11"/>
                    <a:pt x="1221" y="43"/>
                  </a:cubicBezTo>
                  <a:cubicBezTo>
                    <a:pt x="1221" y="64"/>
                    <a:pt x="1242" y="75"/>
                    <a:pt x="1263" y="75"/>
                  </a:cubicBezTo>
                  <a:lnTo>
                    <a:pt x="1348" y="75"/>
                  </a:lnTo>
                  <a:cubicBezTo>
                    <a:pt x="1369" y="75"/>
                    <a:pt x="1390" y="64"/>
                    <a:pt x="1390" y="43"/>
                  </a:cubicBezTo>
                  <a:cubicBezTo>
                    <a:pt x="1390" y="11"/>
                    <a:pt x="1369" y="0"/>
                    <a:pt x="1348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11"/>
                    <a:pt x="1634" y="43"/>
                  </a:cubicBezTo>
                  <a:cubicBezTo>
                    <a:pt x="1634" y="64"/>
                    <a:pt x="1655" y="75"/>
                    <a:pt x="1676" y="75"/>
                  </a:cubicBezTo>
                  <a:lnTo>
                    <a:pt x="1751" y="75"/>
                  </a:lnTo>
                  <a:cubicBezTo>
                    <a:pt x="1772" y="75"/>
                    <a:pt x="1793" y="64"/>
                    <a:pt x="1793" y="43"/>
                  </a:cubicBezTo>
                  <a:cubicBezTo>
                    <a:pt x="1793" y="11"/>
                    <a:pt x="1772" y="0"/>
                    <a:pt x="175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37" y="11"/>
                    <a:pt x="2037" y="43"/>
                  </a:cubicBezTo>
                  <a:cubicBezTo>
                    <a:pt x="2037" y="64"/>
                    <a:pt x="2058" y="75"/>
                    <a:pt x="2079" y="75"/>
                  </a:cubicBezTo>
                  <a:lnTo>
                    <a:pt x="2164" y="75"/>
                  </a:lnTo>
                  <a:cubicBezTo>
                    <a:pt x="2185" y="75"/>
                    <a:pt x="2196" y="64"/>
                    <a:pt x="2196" y="43"/>
                  </a:cubicBezTo>
                  <a:cubicBezTo>
                    <a:pt x="2196" y="11"/>
                    <a:pt x="2185" y="0"/>
                    <a:pt x="2164" y="0"/>
                  </a:cubicBezTo>
                  <a:close/>
                  <a:moveTo>
                    <a:pt x="2482" y="0"/>
                  </a:moveTo>
                  <a:cubicBezTo>
                    <a:pt x="2461" y="0"/>
                    <a:pt x="2440" y="11"/>
                    <a:pt x="2440" y="43"/>
                  </a:cubicBezTo>
                  <a:cubicBezTo>
                    <a:pt x="2440" y="64"/>
                    <a:pt x="2461" y="75"/>
                    <a:pt x="2482" y="75"/>
                  </a:cubicBezTo>
                  <a:lnTo>
                    <a:pt x="2567" y="75"/>
                  </a:lnTo>
                  <a:cubicBezTo>
                    <a:pt x="2588" y="75"/>
                    <a:pt x="2610" y="64"/>
                    <a:pt x="2610" y="43"/>
                  </a:cubicBezTo>
                  <a:cubicBezTo>
                    <a:pt x="2610" y="11"/>
                    <a:pt x="2588" y="0"/>
                    <a:pt x="2567" y="0"/>
                  </a:cubicBezTo>
                  <a:close/>
                  <a:moveTo>
                    <a:pt x="2896" y="0"/>
                  </a:moveTo>
                  <a:cubicBezTo>
                    <a:pt x="2864" y="0"/>
                    <a:pt x="2854" y="11"/>
                    <a:pt x="2854" y="43"/>
                  </a:cubicBezTo>
                  <a:cubicBezTo>
                    <a:pt x="2854" y="64"/>
                    <a:pt x="2864" y="75"/>
                    <a:pt x="2896" y="75"/>
                  </a:cubicBezTo>
                  <a:lnTo>
                    <a:pt x="2970" y="75"/>
                  </a:lnTo>
                  <a:cubicBezTo>
                    <a:pt x="2991" y="75"/>
                    <a:pt x="3013" y="64"/>
                    <a:pt x="3013" y="43"/>
                  </a:cubicBezTo>
                  <a:cubicBezTo>
                    <a:pt x="3013" y="11"/>
                    <a:pt x="2991" y="0"/>
                    <a:pt x="2970" y="0"/>
                  </a:cubicBezTo>
                  <a:close/>
                  <a:moveTo>
                    <a:pt x="3299" y="0"/>
                  </a:moveTo>
                  <a:cubicBezTo>
                    <a:pt x="3278" y="0"/>
                    <a:pt x="3257" y="11"/>
                    <a:pt x="3257" y="43"/>
                  </a:cubicBezTo>
                  <a:cubicBezTo>
                    <a:pt x="3257" y="64"/>
                    <a:pt x="3278" y="75"/>
                    <a:pt x="3299" y="75"/>
                  </a:cubicBezTo>
                  <a:lnTo>
                    <a:pt x="3384" y="75"/>
                  </a:lnTo>
                  <a:cubicBezTo>
                    <a:pt x="3405" y="75"/>
                    <a:pt x="3416" y="64"/>
                    <a:pt x="3416" y="43"/>
                  </a:cubicBezTo>
                  <a:cubicBezTo>
                    <a:pt x="3416" y="11"/>
                    <a:pt x="3405" y="0"/>
                    <a:pt x="3384" y="0"/>
                  </a:cubicBezTo>
                  <a:close/>
                  <a:moveTo>
                    <a:pt x="3702" y="0"/>
                  </a:moveTo>
                  <a:cubicBezTo>
                    <a:pt x="3681" y="0"/>
                    <a:pt x="3660" y="11"/>
                    <a:pt x="3660" y="43"/>
                  </a:cubicBezTo>
                  <a:cubicBezTo>
                    <a:pt x="3660" y="64"/>
                    <a:pt x="3681" y="75"/>
                    <a:pt x="3702" y="75"/>
                  </a:cubicBezTo>
                  <a:lnTo>
                    <a:pt x="3787" y="75"/>
                  </a:lnTo>
                  <a:cubicBezTo>
                    <a:pt x="3808" y="75"/>
                    <a:pt x="3830" y="64"/>
                    <a:pt x="3830" y="43"/>
                  </a:cubicBezTo>
                  <a:cubicBezTo>
                    <a:pt x="3830" y="11"/>
                    <a:pt x="3808" y="0"/>
                    <a:pt x="3787" y="0"/>
                  </a:cubicBezTo>
                  <a:close/>
                  <a:moveTo>
                    <a:pt x="4115" y="0"/>
                  </a:moveTo>
                  <a:cubicBezTo>
                    <a:pt x="4084" y="0"/>
                    <a:pt x="4073" y="11"/>
                    <a:pt x="4073" y="43"/>
                  </a:cubicBezTo>
                  <a:cubicBezTo>
                    <a:pt x="4073" y="64"/>
                    <a:pt x="4084" y="75"/>
                    <a:pt x="4115" y="75"/>
                  </a:cubicBezTo>
                  <a:lnTo>
                    <a:pt x="4190" y="75"/>
                  </a:lnTo>
                  <a:cubicBezTo>
                    <a:pt x="4211" y="75"/>
                    <a:pt x="4233" y="64"/>
                    <a:pt x="4233" y="43"/>
                  </a:cubicBezTo>
                  <a:cubicBezTo>
                    <a:pt x="4233" y="11"/>
                    <a:pt x="4211" y="0"/>
                    <a:pt x="4190" y="0"/>
                  </a:cubicBezTo>
                  <a:close/>
                  <a:moveTo>
                    <a:pt x="4518" y="0"/>
                  </a:moveTo>
                  <a:cubicBezTo>
                    <a:pt x="4497" y="0"/>
                    <a:pt x="4476" y="11"/>
                    <a:pt x="4476" y="43"/>
                  </a:cubicBezTo>
                  <a:cubicBezTo>
                    <a:pt x="4476" y="64"/>
                    <a:pt x="4497" y="75"/>
                    <a:pt x="4518" y="75"/>
                  </a:cubicBezTo>
                  <a:lnTo>
                    <a:pt x="4603" y="75"/>
                  </a:lnTo>
                  <a:cubicBezTo>
                    <a:pt x="4625" y="75"/>
                    <a:pt x="4636" y="64"/>
                    <a:pt x="4636" y="43"/>
                  </a:cubicBezTo>
                  <a:cubicBezTo>
                    <a:pt x="4636" y="11"/>
                    <a:pt x="4625" y="0"/>
                    <a:pt x="4603" y="0"/>
                  </a:cubicBezTo>
                  <a:close/>
                  <a:moveTo>
                    <a:pt x="4921" y="0"/>
                  </a:moveTo>
                  <a:cubicBezTo>
                    <a:pt x="4900" y="0"/>
                    <a:pt x="4879" y="11"/>
                    <a:pt x="4879" y="43"/>
                  </a:cubicBezTo>
                  <a:cubicBezTo>
                    <a:pt x="4879" y="64"/>
                    <a:pt x="4900" y="75"/>
                    <a:pt x="4921" y="75"/>
                  </a:cubicBezTo>
                  <a:lnTo>
                    <a:pt x="5006" y="75"/>
                  </a:lnTo>
                  <a:cubicBezTo>
                    <a:pt x="5028" y="75"/>
                    <a:pt x="5049" y="64"/>
                    <a:pt x="5049" y="43"/>
                  </a:cubicBezTo>
                  <a:cubicBezTo>
                    <a:pt x="5049" y="11"/>
                    <a:pt x="5028" y="0"/>
                    <a:pt x="5006" y="0"/>
                  </a:cubicBezTo>
                  <a:close/>
                  <a:moveTo>
                    <a:pt x="5335" y="0"/>
                  </a:moveTo>
                  <a:cubicBezTo>
                    <a:pt x="5303" y="0"/>
                    <a:pt x="5293" y="11"/>
                    <a:pt x="5293" y="43"/>
                  </a:cubicBezTo>
                  <a:cubicBezTo>
                    <a:pt x="5293" y="64"/>
                    <a:pt x="5303" y="75"/>
                    <a:pt x="5335" y="75"/>
                  </a:cubicBezTo>
                  <a:lnTo>
                    <a:pt x="5409" y="75"/>
                  </a:lnTo>
                  <a:cubicBezTo>
                    <a:pt x="5431" y="75"/>
                    <a:pt x="5452" y="64"/>
                    <a:pt x="5452" y="43"/>
                  </a:cubicBezTo>
                  <a:cubicBezTo>
                    <a:pt x="5452" y="11"/>
                    <a:pt x="5431" y="0"/>
                    <a:pt x="5409" y="0"/>
                  </a:cubicBezTo>
                  <a:close/>
                  <a:moveTo>
                    <a:pt x="5738" y="0"/>
                  </a:moveTo>
                  <a:cubicBezTo>
                    <a:pt x="5717" y="0"/>
                    <a:pt x="5696" y="11"/>
                    <a:pt x="5696" y="43"/>
                  </a:cubicBezTo>
                  <a:cubicBezTo>
                    <a:pt x="5696" y="64"/>
                    <a:pt x="5717" y="75"/>
                    <a:pt x="5738" y="75"/>
                  </a:cubicBezTo>
                  <a:lnTo>
                    <a:pt x="5823" y="75"/>
                  </a:lnTo>
                  <a:cubicBezTo>
                    <a:pt x="5845" y="75"/>
                    <a:pt x="5855" y="64"/>
                    <a:pt x="5855" y="43"/>
                  </a:cubicBezTo>
                  <a:cubicBezTo>
                    <a:pt x="5855" y="11"/>
                    <a:pt x="5845" y="0"/>
                    <a:pt x="5823" y="0"/>
                  </a:cubicBezTo>
                  <a:close/>
                  <a:moveTo>
                    <a:pt x="6141" y="0"/>
                  </a:moveTo>
                  <a:cubicBezTo>
                    <a:pt x="6120" y="0"/>
                    <a:pt x="6099" y="11"/>
                    <a:pt x="6099" y="43"/>
                  </a:cubicBezTo>
                  <a:cubicBezTo>
                    <a:pt x="6099" y="64"/>
                    <a:pt x="6120" y="75"/>
                    <a:pt x="6141" y="75"/>
                  </a:cubicBezTo>
                  <a:lnTo>
                    <a:pt x="6226" y="75"/>
                  </a:lnTo>
                  <a:cubicBezTo>
                    <a:pt x="6248" y="75"/>
                    <a:pt x="6269" y="64"/>
                    <a:pt x="6269" y="43"/>
                  </a:cubicBezTo>
                  <a:cubicBezTo>
                    <a:pt x="6269" y="11"/>
                    <a:pt x="6248" y="0"/>
                    <a:pt x="6226" y="0"/>
                  </a:cubicBezTo>
                  <a:close/>
                  <a:moveTo>
                    <a:pt x="6555" y="0"/>
                  </a:moveTo>
                  <a:cubicBezTo>
                    <a:pt x="6523" y="0"/>
                    <a:pt x="6512" y="11"/>
                    <a:pt x="6512" y="43"/>
                  </a:cubicBezTo>
                  <a:cubicBezTo>
                    <a:pt x="6512" y="64"/>
                    <a:pt x="6523" y="75"/>
                    <a:pt x="6555" y="75"/>
                  </a:cubicBezTo>
                  <a:lnTo>
                    <a:pt x="6629" y="75"/>
                  </a:lnTo>
                  <a:cubicBezTo>
                    <a:pt x="6651" y="75"/>
                    <a:pt x="6672" y="64"/>
                    <a:pt x="6672" y="43"/>
                  </a:cubicBezTo>
                  <a:cubicBezTo>
                    <a:pt x="6672" y="11"/>
                    <a:pt x="6651" y="0"/>
                    <a:pt x="6629" y="0"/>
                  </a:cubicBezTo>
                  <a:close/>
                  <a:moveTo>
                    <a:pt x="6958" y="0"/>
                  </a:moveTo>
                  <a:cubicBezTo>
                    <a:pt x="6936" y="0"/>
                    <a:pt x="6915" y="11"/>
                    <a:pt x="6915" y="43"/>
                  </a:cubicBezTo>
                  <a:cubicBezTo>
                    <a:pt x="6915" y="64"/>
                    <a:pt x="6936" y="75"/>
                    <a:pt x="6958" y="75"/>
                  </a:cubicBezTo>
                  <a:lnTo>
                    <a:pt x="7043" y="75"/>
                  </a:lnTo>
                  <a:cubicBezTo>
                    <a:pt x="7064" y="75"/>
                    <a:pt x="7075" y="64"/>
                    <a:pt x="7075" y="43"/>
                  </a:cubicBezTo>
                  <a:cubicBezTo>
                    <a:pt x="7075" y="11"/>
                    <a:pt x="7064" y="0"/>
                    <a:pt x="7043" y="0"/>
                  </a:cubicBezTo>
                  <a:close/>
                  <a:moveTo>
                    <a:pt x="7361" y="0"/>
                  </a:moveTo>
                  <a:cubicBezTo>
                    <a:pt x="7339" y="0"/>
                    <a:pt x="7318" y="11"/>
                    <a:pt x="7318" y="43"/>
                  </a:cubicBezTo>
                  <a:cubicBezTo>
                    <a:pt x="7318" y="64"/>
                    <a:pt x="7339" y="75"/>
                    <a:pt x="7361" y="75"/>
                  </a:cubicBezTo>
                  <a:lnTo>
                    <a:pt x="7446" y="75"/>
                  </a:lnTo>
                  <a:cubicBezTo>
                    <a:pt x="7467" y="75"/>
                    <a:pt x="7488" y="64"/>
                    <a:pt x="7488" y="43"/>
                  </a:cubicBezTo>
                  <a:cubicBezTo>
                    <a:pt x="7488" y="11"/>
                    <a:pt x="7467" y="0"/>
                    <a:pt x="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16"/>
            <p:cNvSpPr/>
            <p:nvPr/>
          </p:nvSpPr>
          <p:spPr>
            <a:xfrm>
              <a:off x="4237000" y="984200"/>
              <a:ext cx="2925" cy="1875"/>
            </a:xfrm>
            <a:custGeom>
              <a:avLst/>
              <a:gdLst/>
              <a:ahLst/>
              <a:cxnLst/>
              <a:rect l="l" t="t" r="r" b="b"/>
              <a:pathLst>
                <a:path w="117" h="75" extrusionOk="0">
                  <a:moveTo>
                    <a:pt x="43" y="0"/>
                  </a:moveTo>
                  <a:cubicBezTo>
                    <a:pt x="10" y="0"/>
                    <a:pt x="0" y="11"/>
                    <a:pt x="0" y="43"/>
                  </a:cubicBezTo>
                  <a:cubicBezTo>
                    <a:pt x="0" y="64"/>
                    <a:pt x="10" y="75"/>
                    <a:pt x="43" y="75"/>
                  </a:cubicBezTo>
                  <a:lnTo>
                    <a:pt x="74" y="75"/>
                  </a:lnTo>
                  <a:cubicBezTo>
                    <a:pt x="95" y="75"/>
                    <a:pt x="117" y="64"/>
                    <a:pt x="117" y="43"/>
                  </a:cubicBezTo>
                  <a:cubicBezTo>
                    <a:pt x="117" y="11"/>
                    <a:pt x="95" y="0"/>
                    <a:pt x="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6"/>
            <p:cNvSpPr/>
            <p:nvPr/>
          </p:nvSpPr>
          <p:spPr>
            <a:xfrm>
              <a:off x="4034700" y="868875"/>
              <a:ext cx="3200" cy="2150"/>
            </a:xfrm>
            <a:custGeom>
              <a:avLst/>
              <a:gdLst/>
              <a:ahLst/>
              <a:cxnLst/>
              <a:rect l="l" t="t" r="r" b="b"/>
              <a:pathLst>
                <a:path w="128" h="86" extrusionOk="0">
                  <a:moveTo>
                    <a:pt x="42" y="0"/>
                  </a:moveTo>
                  <a:cubicBezTo>
                    <a:pt x="21" y="0"/>
                    <a:pt x="0" y="21"/>
                    <a:pt x="0" y="43"/>
                  </a:cubicBezTo>
                  <a:cubicBezTo>
                    <a:pt x="0" y="64"/>
                    <a:pt x="21" y="85"/>
                    <a:pt x="42" y="85"/>
                  </a:cubicBezTo>
                  <a:lnTo>
                    <a:pt x="85" y="85"/>
                  </a:lnTo>
                  <a:cubicBezTo>
                    <a:pt x="106" y="85"/>
                    <a:pt x="127" y="64"/>
                    <a:pt x="127" y="43"/>
                  </a:cubicBezTo>
                  <a:cubicBezTo>
                    <a:pt x="127" y="21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6"/>
            <p:cNvSpPr/>
            <p:nvPr/>
          </p:nvSpPr>
          <p:spPr>
            <a:xfrm>
              <a:off x="4043700" y="868875"/>
              <a:ext cx="187200" cy="2150"/>
            </a:xfrm>
            <a:custGeom>
              <a:avLst/>
              <a:gdLst/>
              <a:ahLst/>
              <a:cxnLst/>
              <a:rect l="l" t="t" r="r" b="b"/>
              <a:pathLst>
                <a:path w="7488" h="86" extrusionOk="0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128" y="85"/>
                  </a:lnTo>
                  <a:cubicBezTo>
                    <a:pt x="149" y="85"/>
                    <a:pt x="170" y="64"/>
                    <a:pt x="170" y="43"/>
                  </a:cubicBezTo>
                  <a:cubicBezTo>
                    <a:pt x="170" y="21"/>
                    <a:pt x="149" y="0"/>
                    <a:pt x="128" y="0"/>
                  </a:cubicBezTo>
                  <a:close/>
                  <a:moveTo>
                    <a:pt x="457" y="0"/>
                  </a:moveTo>
                  <a:cubicBezTo>
                    <a:pt x="436" y="0"/>
                    <a:pt x="415" y="21"/>
                    <a:pt x="415" y="43"/>
                  </a:cubicBezTo>
                  <a:cubicBezTo>
                    <a:pt x="415" y="64"/>
                    <a:pt x="436" y="85"/>
                    <a:pt x="457" y="85"/>
                  </a:cubicBezTo>
                  <a:lnTo>
                    <a:pt x="531" y="85"/>
                  </a:lnTo>
                  <a:cubicBezTo>
                    <a:pt x="552" y="85"/>
                    <a:pt x="573" y="64"/>
                    <a:pt x="573" y="43"/>
                  </a:cubicBezTo>
                  <a:cubicBezTo>
                    <a:pt x="573" y="21"/>
                    <a:pt x="552" y="0"/>
                    <a:pt x="531" y="0"/>
                  </a:cubicBezTo>
                  <a:close/>
                  <a:moveTo>
                    <a:pt x="860" y="0"/>
                  </a:moveTo>
                  <a:cubicBezTo>
                    <a:pt x="839" y="0"/>
                    <a:pt x="818" y="21"/>
                    <a:pt x="818" y="43"/>
                  </a:cubicBezTo>
                  <a:cubicBezTo>
                    <a:pt x="818" y="64"/>
                    <a:pt x="839" y="85"/>
                    <a:pt x="860" y="85"/>
                  </a:cubicBezTo>
                  <a:lnTo>
                    <a:pt x="945" y="85"/>
                  </a:lnTo>
                  <a:cubicBezTo>
                    <a:pt x="966" y="85"/>
                    <a:pt x="976" y="64"/>
                    <a:pt x="976" y="43"/>
                  </a:cubicBezTo>
                  <a:cubicBezTo>
                    <a:pt x="976" y="21"/>
                    <a:pt x="966" y="0"/>
                    <a:pt x="945" y="0"/>
                  </a:cubicBezTo>
                  <a:close/>
                  <a:moveTo>
                    <a:pt x="1263" y="0"/>
                  </a:moveTo>
                  <a:cubicBezTo>
                    <a:pt x="1242" y="0"/>
                    <a:pt x="1221" y="21"/>
                    <a:pt x="1221" y="43"/>
                  </a:cubicBezTo>
                  <a:cubicBezTo>
                    <a:pt x="1221" y="64"/>
                    <a:pt x="1242" y="85"/>
                    <a:pt x="1263" y="85"/>
                  </a:cubicBezTo>
                  <a:lnTo>
                    <a:pt x="1348" y="85"/>
                  </a:lnTo>
                  <a:cubicBezTo>
                    <a:pt x="1369" y="85"/>
                    <a:pt x="1390" y="64"/>
                    <a:pt x="1390" y="43"/>
                  </a:cubicBezTo>
                  <a:cubicBezTo>
                    <a:pt x="1390" y="21"/>
                    <a:pt x="1369" y="0"/>
                    <a:pt x="1348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21"/>
                    <a:pt x="1634" y="43"/>
                  </a:cubicBezTo>
                  <a:cubicBezTo>
                    <a:pt x="1634" y="64"/>
                    <a:pt x="1655" y="85"/>
                    <a:pt x="1676" y="85"/>
                  </a:cubicBezTo>
                  <a:lnTo>
                    <a:pt x="1751" y="85"/>
                  </a:lnTo>
                  <a:cubicBezTo>
                    <a:pt x="1772" y="85"/>
                    <a:pt x="1793" y="64"/>
                    <a:pt x="1793" y="43"/>
                  </a:cubicBezTo>
                  <a:cubicBezTo>
                    <a:pt x="1793" y="21"/>
                    <a:pt x="1772" y="0"/>
                    <a:pt x="175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37" y="21"/>
                    <a:pt x="2037" y="43"/>
                  </a:cubicBezTo>
                  <a:cubicBezTo>
                    <a:pt x="2037" y="64"/>
                    <a:pt x="2058" y="85"/>
                    <a:pt x="2079" y="85"/>
                  </a:cubicBezTo>
                  <a:lnTo>
                    <a:pt x="2164" y="85"/>
                  </a:lnTo>
                  <a:cubicBezTo>
                    <a:pt x="2185" y="85"/>
                    <a:pt x="2196" y="64"/>
                    <a:pt x="2196" y="43"/>
                  </a:cubicBezTo>
                  <a:cubicBezTo>
                    <a:pt x="2196" y="21"/>
                    <a:pt x="2185" y="0"/>
                    <a:pt x="2164" y="0"/>
                  </a:cubicBezTo>
                  <a:close/>
                  <a:moveTo>
                    <a:pt x="2482" y="0"/>
                  </a:moveTo>
                  <a:cubicBezTo>
                    <a:pt x="2461" y="0"/>
                    <a:pt x="2440" y="21"/>
                    <a:pt x="2440" y="43"/>
                  </a:cubicBezTo>
                  <a:cubicBezTo>
                    <a:pt x="2440" y="64"/>
                    <a:pt x="2461" y="85"/>
                    <a:pt x="2482" y="85"/>
                  </a:cubicBezTo>
                  <a:lnTo>
                    <a:pt x="2567" y="85"/>
                  </a:lnTo>
                  <a:cubicBezTo>
                    <a:pt x="2588" y="85"/>
                    <a:pt x="2610" y="64"/>
                    <a:pt x="2610" y="43"/>
                  </a:cubicBezTo>
                  <a:cubicBezTo>
                    <a:pt x="2610" y="21"/>
                    <a:pt x="2588" y="0"/>
                    <a:pt x="2567" y="0"/>
                  </a:cubicBezTo>
                  <a:close/>
                  <a:moveTo>
                    <a:pt x="2896" y="0"/>
                  </a:moveTo>
                  <a:cubicBezTo>
                    <a:pt x="2864" y="0"/>
                    <a:pt x="2854" y="21"/>
                    <a:pt x="2854" y="43"/>
                  </a:cubicBezTo>
                  <a:cubicBezTo>
                    <a:pt x="2854" y="64"/>
                    <a:pt x="2864" y="85"/>
                    <a:pt x="2896" y="85"/>
                  </a:cubicBezTo>
                  <a:lnTo>
                    <a:pt x="2970" y="85"/>
                  </a:lnTo>
                  <a:cubicBezTo>
                    <a:pt x="2991" y="85"/>
                    <a:pt x="3013" y="64"/>
                    <a:pt x="3013" y="43"/>
                  </a:cubicBezTo>
                  <a:cubicBezTo>
                    <a:pt x="3013" y="21"/>
                    <a:pt x="2991" y="0"/>
                    <a:pt x="2970" y="0"/>
                  </a:cubicBezTo>
                  <a:close/>
                  <a:moveTo>
                    <a:pt x="3299" y="0"/>
                  </a:moveTo>
                  <a:cubicBezTo>
                    <a:pt x="3278" y="0"/>
                    <a:pt x="3257" y="21"/>
                    <a:pt x="3257" y="43"/>
                  </a:cubicBezTo>
                  <a:cubicBezTo>
                    <a:pt x="3257" y="64"/>
                    <a:pt x="3278" y="85"/>
                    <a:pt x="3299" y="85"/>
                  </a:cubicBezTo>
                  <a:lnTo>
                    <a:pt x="3384" y="85"/>
                  </a:lnTo>
                  <a:cubicBezTo>
                    <a:pt x="3405" y="85"/>
                    <a:pt x="3416" y="64"/>
                    <a:pt x="3416" y="43"/>
                  </a:cubicBezTo>
                  <a:cubicBezTo>
                    <a:pt x="3416" y="21"/>
                    <a:pt x="3405" y="0"/>
                    <a:pt x="3384" y="0"/>
                  </a:cubicBezTo>
                  <a:close/>
                  <a:moveTo>
                    <a:pt x="3702" y="0"/>
                  </a:moveTo>
                  <a:cubicBezTo>
                    <a:pt x="3681" y="0"/>
                    <a:pt x="3660" y="21"/>
                    <a:pt x="3660" y="43"/>
                  </a:cubicBezTo>
                  <a:cubicBezTo>
                    <a:pt x="3660" y="64"/>
                    <a:pt x="3681" y="85"/>
                    <a:pt x="3702" y="85"/>
                  </a:cubicBezTo>
                  <a:lnTo>
                    <a:pt x="3787" y="85"/>
                  </a:lnTo>
                  <a:cubicBezTo>
                    <a:pt x="3808" y="85"/>
                    <a:pt x="3830" y="64"/>
                    <a:pt x="3830" y="43"/>
                  </a:cubicBezTo>
                  <a:cubicBezTo>
                    <a:pt x="3830" y="21"/>
                    <a:pt x="3808" y="0"/>
                    <a:pt x="3787" y="0"/>
                  </a:cubicBezTo>
                  <a:close/>
                  <a:moveTo>
                    <a:pt x="4115" y="0"/>
                  </a:moveTo>
                  <a:cubicBezTo>
                    <a:pt x="4084" y="0"/>
                    <a:pt x="4073" y="21"/>
                    <a:pt x="4073" y="43"/>
                  </a:cubicBezTo>
                  <a:cubicBezTo>
                    <a:pt x="4073" y="64"/>
                    <a:pt x="4084" y="85"/>
                    <a:pt x="4115" y="85"/>
                  </a:cubicBezTo>
                  <a:lnTo>
                    <a:pt x="4190" y="85"/>
                  </a:lnTo>
                  <a:cubicBezTo>
                    <a:pt x="4211" y="85"/>
                    <a:pt x="4233" y="64"/>
                    <a:pt x="4233" y="43"/>
                  </a:cubicBezTo>
                  <a:cubicBezTo>
                    <a:pt x="4233" y="21"/>
                    <a:pt x="4211" y="0"/>
                    <a:pt x="4190" y="0"/>
                  </a:cubicBezTo>
                  <a:close/>
                  <a:moveTo>
                    <a:pt x="4518" y="0"/>
                  </a:moveTo>
                  <a:cubicBezTo>
                    <a:pt x="4497" y="0"/>
                    <a:pt x="4476" y="21"/>
                    <a:pt x="4476" y="43"/>
                  </a:cubicBezTo>
                  <a:cubicBezTo>
                    <a:pt x="4476" y="64"/>
                    <a:pt x="4497" y="85"/>
                    <a:pt x="4518" y="85"/>
                  </a:cubicBezTo>
                  <a:lnTo>
                    <a:pt x="4603" y="85"/>
                  </a:lnTo>
                  <a:cubicBezTo>
                    <a:pt x="4625" y="85"/>
                    <a:pt x="4636" y="64"/>
                    <a:pt x="4636" y="43"/>
                  </a:cubicBezTo>
                  <a:cubicBezTo>
                    <a:pt x="4636" y="21"/>
                    <a:pt x="4625" y="0"/>
                    <a:pt x="4603" y="0"/>
                  </a:cubicBezTo>
                  <a:close/>
                  <a:moveTo>
                    <a:pt x="4921" y="0"/>
                  </a:moveTo>
                  <a:cubicBezTo>
                    <a:pt x="4900" y="0"/>
                    <a:pt x="4879" y="21"/>
                    <a:pt x="4879" y="43"/>
                  </a:cubicBezTo>
                  <a:cubicBezTo>
                    <a:pt x="4879" y="64"/>
                    <a:pt x="4900" y="85"/>
                    <a:pt x="4921" y="85"/>
                  </a:cubicBezTo>
                  <a:lnTo>
                    <a:pt x="5006" y="85"/>
                  </a:lnTo>
                  <a:cubicBezTo>
                    <a:pt x="5028" y="85"/>
                    <a:pt x="5049" y="64"/>
                    <a:pt x="5049" y="43"/>
                  </a:cubicBezTo>
                  <a:cubicBezTo>
                    <a:pt x="5049" y="21"/>
                    <a:pt x="5028" y="0"/>
                    <a:pt x="5006" y="0"/>
                  </a:cubicBezTo>
                  <a:close/>
                  <a:moveTo>
                    <a:pt x="5335" y="0"/>
                  </a:moveTo>
                  <a:cubicBezTo>
                    <a:pt x="5303" y="0"/>
                    <a:pt x="5293" y="21"/>
                    <a:pt x="5293" y="43"/>
                  </a:cubicBezTo>
                  <a:cubicBezTo>
                    <a:pt x="5293" y="64"/>
                    <a:pt x="5303" y="85"/>
                    <a:pt x="5335" y="85"/>
                  </a:cubicBezTo>
                  <a:lnTo>
                    <a:pt x="5409" y="85"/>
                  </a:lnTo>
                  <a:cubicBezTo>
                    <a:pt x="5431" y="85"/>
                    <a:pt x="5452" y="64"/>
                    <a:pt x="5452" y="43"/>
                  </a:cubicBezTo>
                  <a:cubicBezTo>
                    <a:pt x="5452" y="21"/>
                    <a:pt x="5431" y="0"/>
                    <a:pt x="5409" y="0"/>
                  </a:cubicBezTo>
                  <a:close/>
                  <a:moveTo>
                    <a:pt x="5738" y="0"/>
                  </a:moveTo>
                  <a:cubicBezTo>
                    <a:pt x="5717" y="0"/>
                    <a:pt x="5696" y="21"/>
                    <a:pt x="5696" y="43"/>
                  </a:cubicBezTo>
                  <a:cubicBezTo>
                    <a:pt x="5696" y="64"/>
                    <a:pt x="5717" y="85"/>
                    <a:pt x="5738" y="85"/>
                  </a:cubicBezTo>
                  <a:lnTo>
                    <a:pt x="5823" y="85"/>
                  </a:lnTo>
                  <a:cubicBezTo>
                    <a:pt x="5845" y="85"/>
                    <a:pt x="5855" y="64"/>
                    <a:pt x="5855" y="43"/>
                  </a:cubicBezTo>
                  <a:cubicBezTo>
                    <a:pt x="5855" y="21"/>
                    <a:pt x="5845" y="0"/>
                    <a:pt x="5823" y="0"/>
                  </a:cubicBezTo>
                  <a:close/>
                  <a:moveTo>
                    <a:pt x="6141" y="0"/>
                  </a:moveTo>
                  <a:cubicBezTo>
                    <a:pt x="6120" y="0"/>
                    <a:pt x="6099" y="21"/>
                    <a:pt x="6099" y="43"/>
                  </a:cubicBezTo>
                  <a:cubicBezTo>
                    <a:pt x="6099" y="64"/>
                    <a:pt x="6120" y="85"/>
                    <a:pt x="6141" y="85"/>
                  </a:cubicBezTo>
                  <a:lnTo>
                    <a:pt x="6226" y="85"/>
                  </a:lnTo>
                  <a:cubicBezTo>
                    <a:pt x="6248" y="85"/>
                    <a:pt x="6269" y="64"/>
                    <a:pt x="6269" y="43"/>
                  </a:cubicBezTo>
                  <a:cubicBezTo>
                    <a:pt x="6269" y="21"/>
                    <a:pt x="6248" y="0"/>
                    <a:pt x="6226" y="0"/>
                  </a:cubicBezTo>
                  <a:close/>
                  <a:moveTo>
                    <a:pt x="6555" y="0"/>
                  </a:moveTo>
                  <a:cubicBezTo>
                    <a:pt x="6523" y="0"/>
                    <a:pt x="6512" y="21"/>
                    <a:pt x="6512" y="43"/>
                  </a:cubicBezTo>
                  <a:cubicBezTo>
                    <a:pt x="6512" y="64"/>
                    <a:pt x="6523" y="85"/>
                    <a:pt x="6555" y="85"/>
                  </a:cubicBezTo>
                  <a:lnTo>
                    <a:pt x="6629" y="85"/>
                  </a:lnTo>
                  <a:cubicBezTo>
                    <a:pt x="6651" y="85"/>
                    <a:pt x="6672" y="64"/>
                    <a:pt x="6672" y="43"/>
                  </a:cubicBezTo>
                  <a:cubicBezTo>
                    <a:pt x="6672" y="21"/>
                    <a:pt x="6651" y="0"/>
                    <a:pt x="6629" y="0"/>
                  </a:cubicBezTo>
                  <a:close/>
                  <a:moveTo>
                    <a:pt x="6958" y="0"/>
                  </a:moveTo>
                  <a:cubicBezTo>
                    <a:pt x="6936" y="0"/>
                    <a:pt x="6915" y="21"/>
                    <a:pt x="6915" y="43"/>
                  </a:cubicBezTo>
                  <a:cubicBezTo>
                    <a:pt x="6915" y="64"/>
                    <a:pt x="6936" y="85"/>
                    <a:pt x="6958" y="85"/>
                  </a:cubicBezTo>
                  <a:lnTo>
                    <a:pt x="7043" y="85"/>
                  </a:lnTo>
                  <a:cubicBezTo>
                    <a:pt x="7064" y="85"/>
                    <a:pt x="7075" y="64"/>
                    <a:pt x="7075" y="43"/>
                  </a:cubicBezTo>
                  <a:cubicBezTo>
                    <a:pt x="7075" y="21"/>
                    <a:pt x="7064" y="0"/>
                    <a:pt x="7043" y="0"/>
                  </a:cubicBezTo>
                  <a:close/>
                  <a:moveTo>
                    <a:pt x="7361" y="0"/>
                  </a:moveTo>
                  <a:cubicBezTo>
                    <a:pt x="7339" y="0"/>
                    <a:pt x="7318" y="21"/>
                    <a:pt x="7318" y="43"/>
                  </a:cubicBezTo>
                  <a:cubicBezTo>
                    <a:pt x="7318" y="64"/>
                    <a:pt x="7339" y="85"/>
                    <a:pt x="7361" y="85"/>
                  </a:cubicBezTo>
                  <a:lnTo>
                    <a:pt x="7446" y="85"/>
                  </a:lnTo>
                  <a:cubicBezTo>
                    <a:pt x="7467" y="85"/>
                    <a:pt x="7488" y="64"/>
                    <a:pt x="7488" y="43"/>
                  </a:cubicBezTo>
                  <a:cubicBezTo>
                    <a:pt x="7488" y="21"/>
                    <a:pt x="7467" y="0"/>
                    <a:pt x="7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6"/>
            <p:cNvSpPr/>
            <p:nvPr/>
          </p:nvSpPr>
          <p:spPr>
            <a:xfrm>
              <a:off x="4237000" y="868875"/>
              <a:ext cx="2925" cy="2150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43" y="0"/>
                  </a:moveTo>
                  <a:cubicBezTo>
                    <a:pt x="10" y="0"/>
                    <a:pt x="0" y="21"/>
                    <a:pt x="0" y="43"/>
                  </a:cubicBezTo>
                  <a:cubicBezTo>
                    <a:pt x="0" y="64"/>
                    <a:pt x="10" y="85"/>
                    <a:pt x="43" y="85"/>
                  </a:cubicBezTo>
                  <a:lnTo>
                    <a:pt x="74" y="85"/>
                  </a:lnTo>
                  <a:cubicBezTo>
                    <a:pt x="95" y="85"/>
                    <a:pt x="117" y="64"/>
                    <a:pt x="117" y="43"/>
                  </a:cubicBezTo>
                  <a:cubicBezTo>
                    <a:pt x="117" y="21"/>
                    <a:pt x="95" y="0"/>
                    <a:pt x="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6"/>
            <p:cNvSpPr/>
            <p:nvPr/>
          </p:nvSpPr>
          <p:spPr>
            <a:xfrm>
              <a:off x="4133850" y="334375"/>
              <a:ext cx="1900" cy="760125"/>
            </a:xfrm>
            <a:custGeom>
              <a:avLst/>
              <a:gdLst/>
              <a:ahLst/>
              <a:cxnLst/>
              <a:rect l="l" t="t" r="r" b="b"/>
              <a:pathLst>
                <a:path w="76" h="30405" extrusionOk="0"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lnTo>
                    <a:pt x="0" y="30374"/>
                  </a:lnTo>
                  <a:cubicBezTo>
                    <a:pt x="0" y="30395"/>
                    <a:pt x="11" y="30405"/>
                    <a:pt x="43" y="30405"/>
                  </a:cubicBezTo>
                  <a:cubicBezTo>
                    <a:pt x="64" y="30405"/>
                    <a:pt x="75" y="30395"/>
                    <a:pt x="75" y="30374"/>
                  </a:cubicBezTo>
                  <a:lnTo>
                    <a:pt x="75" y="43"/>
                  </a:lnTo>
                  <a:cubicBezTo>
                    <a:pt x="75" y="21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6"/>
            <p:cNvSpPr/>
            <p:nvPr/>
          </p:nvSpPr>
          <p:spPr>
            <a:xfrm>
              <a:off x="4114225" y="334375"/>
              <a:ext cx="41125" cy="2125"/>
            </a:xfrm>
            <a:custGeom>
              <a:avLst/>
              <a:gdLst/>
              <a:ahLst/>
              <a:cxnLst/>
              <a:rect l="l" t="t" r="r" b="b"/>
              <a:pathLst>
                <a:path w="1645" h="85" extrusionOk="0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1602" y="85"/>
                  </a:lnTo>
                  <a:cubicBezTo>
                    <a:pt x="1624" y="85"/>
                    <a:pt x="1645" y="64"/>
                    <a:pt x="1645" y="43"/>
                  </a:cubicBezTo>
                  <a:cubicBezTo>
                    <a:pt x="1645" y="21"/>
                    <a:pt x="1624" y="0"/>
                    <a:pt x="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6"/>
            <p:cNvSpPr/>
            <p:nvPr/>
          </p:nvSpPr>
          <p:spPr>
            <a:xfrm>
              <a:off x="4114225" y="1092650"/>
              <a:ext cx="41125" cy="1850"/>
            </a:xfrm>
            <a:custGeom>
              <a:avLst/>
              <a:gdLst/>
              <a:ahLst/>
              <a:cxnLst/>
              <a:rect l="l" t="t" r="r" b="b"/>
              <a:pathLst>
                <a:path w="1645" h="74" extrusionOk="0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1602" y="74"/>
                  </a:lnTo>
                  <a:cubicBezTo>
                    <a:pt x="1624" y="74"/>
                    <a:pt x="1645" y="64"/>
                    <a:pt x="1645" y="43"/>
                  </a:cubicBezTo>
                  <a:cubicBezTo>
                    <a:pt x="1645" y="10"/>
                    <a:pt x="1624" y="0"/>
                    <a:pt x="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6"/>
            <p:cNvSpPr/>
            <p:nvPr/>
          </p:nvSpPr>
          <p:spPr>
            <a:xfrm>
              <a:off x="3111250" y="550175"/>
              <a:ext cx="2150" cy="544325"/>
            </a:xfrm>
            <a:custGeom>
              <a:avLst/>
              <a:gdLst/>
              <a:ahLst/>
              <a:cxnLst/>
              <a:rect l="l" t="t" r="r" b="b"/>
              <a:pathLst>
                <a:path w="86" h="21773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21742"/>
                  </a:lnTo>
                  <a:cubicBezTo>
                    <a:pt x="1" y="21763"/>
                    <a:pt x="22" y="21773"/>
                    <a:pt x="43" y="21773"/>
                  </a:cubicBezTo>
                  <a:cubicBezTo>
                    <a:pt x="64" y="21773"/>
                    <a:pt x="85" y="21763"/>
                    <a:pt x="85" y="21742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6"/>
            <p:cNvSpPr/>
            <p:nvPr/>
          </p:nvSpPr>
          <p:spPr>
            <a:xfrm>
              <a:off x="3091875" y="550175"/>
              <a:ext cx="40875" cy="2150"/>
            </a:xfrm>
            <a:custGeom>
              <a:avLst/>
              <a:gdLst/>
              <a:ahLst/>
              <a:cxnLst/>
              <a:rect l="l" t="t" r="r" b="b"/>
              <a:pathLst>
                <a:path w="1635" h="86" extrusionOk="0">
                  <a:moveTo>
                    <a:pt x="33" y="1"/>
                  </a:moveTo>
                  <a:cubicBezTo>
                    <a:pt x="12" y="1"/>
                    <a:pt x="1" y="22"/>
                    <a:pt x="1" y="43"/>
                  </a:cubicBezTo>
                  <a:cubicBezTo>
                    <a:pt x="1" y="64"/>
                    <a:pt x="12" y="86"/>
                    <a:pt x="33" y="86"/>
                  </a:cubicBezTo>
                  <a:lnTo>
                    <a:pt x="1592" y="86"/>
                  </a:lnTo>
                  <a:cubicBezTo>
                    <a:pt x="1613" y="86"/>
                    <a:pt x="1634" y="64"/>
                    <a:pt x="1634" y="43"/>
                  </a:cubicBezTo>
                  <a:cubicBezTo>
                    <a:pt x="1634" y="22"/>
                    <a:pt x="1613" y="1"/>
                    <a:pt x="15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6"/>
            <p:cNvSpPr/>
            <p:nvPr/>
          </p:nvSpPr>
          <p:spPr>
            <a:xfrm>
              <a:off x="3091875" y="1092650"/>
              <a:ext cx="40875" cy="1850"/>
            </a:xfrm>
            <a:custGeom>
              <a:avLst/>
              <a:gdLst/>
              <a:ahLst/>
              <a:cxnLst/>
              <a:rect l="l" t="t" r="r" b="b"/>
              <a:pathLst>
                <a:path w="1635" h="74" extrusionOk="0">
                  <a:moveTo>
                    <a:pt x="33" y="0"/>
                  </a:moveTo>
                  <a:cubicBezTo>
                    <a:pt x="12" y="0"/>
                    <a:pt x="1" y="10"/>
                    <a:pt x="1" y="43"/>
                  </a:cubicBezTo>
                  <a:cubicBezTo>
                    <a:pt x="1" y="64"/>
                    <a:pt x="12" y="74"/>
                    <a:pt x="33" y="74"/>
                  </a:cubicBezTo>
                  <a:lnTo>
                    <a:pt x="1592" y="74"/>
                  </a:lnTo>
                  <a:cubicBezTo>
                    <a:pt x="1613" y="74"/>
                    <a:pt x="1634" y="64"/>
                    <a:pt x="1634" y="43"/>
                  </a:cubicBezTo>
                  <a:cubicBezTo>
                    <a:pt x="1634" y="10"/>
                    <a:pt x="1613" y="0"/>
                    <a:pt x="15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6"/>
            <p:cNvSpPr/>
            <p:nvPr/>
          </p:nvSpPr>
          <p:spPr>
            <a:xfrm>
              <a:off x="3198225" y="1120225"/>
              <a:ext cx="2125" cy="40850"/>
            </a:xfrm>
            <a:custGeom>
              <a:avLst/>
              <a:gdLst/>
              <a:ahLst/>
              <a:cxnLst/>
              <a:rect l="l" t="t" r="r" b="b"/>
              <a:pathLst>
                <a:path w="85" h="1634" extrusionOk="0">
                  <a:moveTo>
                    <a:pt x="42" y="0"/>
                  </a:moveTo>
                  <a:cubicBezTo>
                    <a:pt x="21" y="0"/>
                    <a:pt x="0" y="10"/>
                    <a:pt x="0" y="42"/>
                  </a:cubicBezTo>
                  <a:lnTo>
                    <a:pt x="0" y="1591"/>
                  </a:lnTo>
                  <a:cubicBezTo>
                    <a:pt x="0" y="1622"/>
                    <a:pt x="21" y="1633"/>
                    <a:pt x="42" y="1633"/>
                  </a:cubicBezTo>
                  <a:cubicBezTo>
                    <a:pt x="64" y="1633"/>
                    <a:pt x="85" y="1622"/>
                    <a:pt x="85" y="1591"/>
                  </a:cubicBezTo>
                  <a:lnTo>
                    <a:pt x="85" y="42"/>
                  </a:lnTo>
                  <a:cubicBezTo>
                    <a:pt x="85" y="10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6"/>
            <p:cNvSpPr/>
            <p:nvPr/>
          </p:nvSpPr>
          <p:spPr>
            <a:xfrm>
              <a:off x="4052200" y="1120225"/>
              <a:ext cx="1875" cy="40850"/>
            </a:xfrm>
            <a:custGeom>
              <a:avLst/>
              <a:gdLst/>
              <a:ahLst/>
              <a:cxnLst/>
              <a:rect l="l" t="t" r="r" b="b"/>
              <a:pathLst>
                <a:path w="75" h="1634" extrusionOk="0">
                  <a:moveTo>
                    <a:pt x="42" y="0"/>
                  </a:moveTo>
                  <a:cubicBezTo>
                    <a:pt x="11" y="0"/>
                    <a:pt x="0" y="10"/>
                    <a:pt x="0" y="42"/>
                  </a:cubicBezTo>
                  <a:lnTo>
                    <a:pt x="0" y="1591"/>
                  </a:lnTo>
                  <a:cubicBezTo>
                    <a:pt x="0" y="1622"/>
                    <a:pt x="11" y="1633"/>
                    <a:pt x="42" y="1633"/>
                  </a:cubicBezTo>
                  <a:cubicBezTo>
                    <a:pt x="64" y="1633"/>
                    <a:pt x="75" y="1622"/>
                    <a:pt x="75" y="1591"/>
                  </a:cubicBezTo>
                  <a:lnTo>
                    <a:pt x="75" y="42"/>
                  </a:lnTo>
                  <a:cubicBezTo>
                    <a:pt x="75" y="10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6"/>
            <p:cNvSpPr/>
            <p:nvPr/>
          </p:nvSpPr>
          <p:spPr>
            <a:xfrm>
              <a:off x="4171250" y="574300"/>
              <a:ext cx="1850" cy="115375"/>
            </a:xfrm>
            <a:custGeom>
              <a:avLst/>
              <a:gdLst/>
              <a:ahLst/>
              <a:cxnLst/>
              <a:rect l="l" t="t" r="r" b="b"/>
              <a:pathLst>
                <a:path w="74" h="4615" extrusionOk="0">
                  <a:moveTo>
                    <a:pt x="32" y="0"/>
                  </a:moveTo>
                  <a:cubicBezTo>
                    <a:pt x="10" y="0"/>
                    <a:pt x="0" y="11"/>
                    <a:pt x="0" y="33"/>
                  </a:cubicBezTo>
                  <a:lnTo>
                    <a:pt x="0" y="4572"/>
                  </a:lnTo>
                  <a:cubicBezTo>
                    <a:pt x="0" y="4603"/>
                    <a:pt x="10" y="4614"/>
                    <a:pt x="32" y="4614"/>
                  </a:cubicBezTo>
                  <a:cubicBezTo>
                    <a:pt x="64" y="4614"/>
                    <a:pt x="74" y="4603"/>
                    <a:pt x="74" y="4572"/>
                  </a:cubicBezTo>
                  <a:lnTo>
                    <a:pt x="74" y="33"/>
                  </a:lnTo>
                  <a:cubicBezTo>
                    <a:pt x="74" y="11"/>
                    <a:pt x="64" y="0"/>
                    <a:pt x="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6"/>
            <p:cNvSpPr/>
            <p:nvPr/>
          </p:nvSpPr>
          <p:spPr>
            <a:xfrm>
              <a:off x="4159050" y="569000"/>
              <a:ext cx="26250" cy="8250"/>
            </a:xfrm>
            <a:custGeom>
              <a:avLst/>
              <a:gdLst/>
              <a:ahLst/>
              <a:cxnLst/>
              <a:rect l="l" t="t" r="r" b="b"/>
              <a:pathLst>
                <a:path w="1050" h="330" extrusionOk="0">
                  <a:moveTo>
                    <a:pt x="520" y="0"/>
                  </a:moveTo>
                  <a:lnTo>
                    <a:pt x="0" y="330"/>
                  </a:lnTo>
                  <a:lnTo>
                    <a:pt x="1050" y="33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6"/>
            <p:cNvSpPr/>
            <p:nvPr/>
          </p:nvSpPr>
          <p:spPr>
            <a:xfrm>
              <a:off x="4159050" y="686725"/>
              <a:ext cx="26250" cy="8250"/>
            </a:xfrm>
            <a:custGeom>
              <a:avLst/>
              <a:gdLst/>
              <a:ahLst/>
              <a:cxnLst/>
              <a:rect l="l" t="t" r="r" b="b"/>
              <a:pathLst>
                <a:path w="1050" h="330" extrusionOk="0">
                  <a:moveTo>
                    <a:pt x="0" y="0"/>
                  </a:moveTo>
                  <a:lnTo>
                    <a:pt x="520" y="329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6"/>
            <p:cNvSpPr/>
            <p:nvPr/>
          </p:nvSpPr>
          <p:spPr>
            <a:xfrm>
              <a:off x="3291000" y="1171125"/>
              <a:ext cx="81425" cy="2150"/>
            </a:xfrm>
            <a:custGeom>
              <a:avLst/>
              <a:gdLst/>
              <a:ahLst/>
              <a:cxnLst/>
              <a:rect l="l" t="t" r="r" b="b"/>
              <a:pathLst>
                <a:path w="3257" h="86" extrusionOk="0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3214" y="85"/>
                  </a:lnTo>
                  <a:cubicBezTo>
                    <a:pt x="3235" y="85"/>
                    <a:pt x="3256" y="64"/>
                    <a:pt x="3256" y="43"/>
                  </a:cubicBezTo>
                  <a:cubicBezTo>
                    <a:pt x="3256" y="21"/>
                    <a:pt x="3235" y="0"/>
                    <a:pt x="3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6"/>
            <p:cNvSpPr/>
            <p:nvPr/>
          </p:nvSpPr>
          <p:spPr>
            <a:xfrm>
              <a:off x="3369200" y="1158925"/>
              <a:ext cx="8525" cy="26250"/>
            </a:xfrm>
            <a:custGeom>
              <a:avLst/>
              <a:gdLst/>
              <a:ahLst/>
              <a:cxnLst/>
              <a:rect l="l" t="t" r="r" b="b"/>
              <a:pathLst>
                <a:path w="341" h="1050" extrusionOk="0">
                  <a:moveTo>
                    <a:pt x="1" y="0"/>
                  </a:moveTo>
                  <a:lnTo>
                    <a:pt x="1" y="1050"/>
                  </a:lnTo>
                  <a:lnTo>
                    <a:pt x="12" y="1050"/>
                  </a:lnTo>
                  <a:lnTo>
                    <a:pt x="340" y="53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6"/>
            <p:cNvSpPr/>
            <p:nvPr/>
          </p:nvSpPr>
          <p:spPr>
            <a:xfrm>
              <a:off x="3285700" y="1158925"/>
              <a:ext cx="8525" cy="26250"/>
            </a:xfrm>
            <a:custGeom>
              <a:avLst/>
              <a:gdLst/>
              <a:ahLst/>
              <a:cxnLst/>
              <a:rect l="l" t="t" r="r" b="b"/>
              <a:pathLst>
                <a:path w="341" h="1050" extrusionOk="0">
                  <a:moveTo>
                    <a:pt x="329" y="0"/>
                  </a:moveTo>
                  <a:lnTo>
                    <a:pt x="1" y="531"/>
                  </a:lnTo>
                  <a:lnTo>
                    <a:pt x="329" y="1050"/>
                  </a:lnTo>
                  <a:lnTo>
                    <a:pt x="340" y="105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6"/>
            <p:cNvSpPr/>
            <p:nvPr/>
          </p:nvSpPr>
          <p:spPr>
            <a:xfrm>
              <a:off x="4171250" y="759625"/>
              <a:ext cx="1850" cy="220100"/>
            </a:xfrm>
            <a:custGeom>
              <a:avLst/>
              <a:gdLst/>
              <a:ahLst/>
              <a:cxnLst/>
              <a:rect l="l" t="t" r="r" b="b"/>
              <a:pathLst>
                <a:path w="74" h="8804" extrusionOk="0">
                  <a:moveTo>
                    <a:pt x="32" y="1"/>
                  </a:moveTo>
                  <a:cubicBezTo>
                    <a:pt x="10" y="1"/>
                    <a:pt x="0" y="22"/>
                    <a:pt x="0" y="43"/>
                  </a:cubicBezTo>
                  <a:lnTo>
                    <a:pt x="0" y="8771"/>
                  </a:lnTo>
                  <a:cubicBezTo>
                    <a:pt x="0" y="8792"/>
                    <a:pt x="10" y="8803"/>
                    <a:pt x="32" y="8803"/>
                  </a:cubicBezTo>
                  <a:cubicBezTo>
                    <a:pt x="64" y="8803"/>
                    <a:pt x="74" y="8792"/>
                    <a:pt x="74" y="8771"/>
                  </a:cubicBezTo>
                  <a:lnTo>
                    <a:pt x="74" y="43"/>
                  </a:lnTo>
                  <a:cubicBezTo>
                    <a:pt x="74" y="22"/>
                    <a:pt x="64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6"/>
            <p:cNvSpPr/>
            <p:nvPr/>
          </p:nvSpPr>
          <p:spPr>
            <a:xfrm>
              <a:off x="4159050" y="754325"/>
              <a:ext cx="26250" cy="8525"/>
            </a:xfrm>
            <a:custGeom>
              <a:avLst/>
              <a:gdLst/>
              <a:ahLst/>
              <a:cxnLst/>
              <a:rect l="l" t="t" r="r" b="b"/>
              <a:pathLst>
                <a:path w="1050" h="341" extrusionOk="0">
                  <a:moveTo>
                    <a:pt x="520" y="1"/>
                  </a:moveTo>
                  <a:lnTo>
                    <a:pt x="0" y="329"/>
                  </a:lnTo>
                  <a:lnTo>
                    <a:pt x="0" y="340"/>
                  </a:lnTo>
                  <a:lnTo>
                    <a:pt x="1050" y="340"/>
                  </a:lnTo>
                  <a:lnTo>
                    <a:pt x="1050" y="32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6"/>
            <p:cNvSpPr/>
            <p:nvPr/>
          </p:nvSpPr>
          <p:spPr>
            <a:xfrm>
              <a:off x="4159050" y="976775"/>
              <a:ext cx="26250" cy="8500"/>
            </a:xfrm>
            <a:custGeom>
              <a:avLst/>
              <a:gdLst/>
              <a:ahLst/>
              <a:cxnLst/>
              <a:rect l="l" t="t" r="r" b="b"/>
              <a:pathLst>
                <a:path w="1050" h="340" extrusionOk="0">
                  <a:moveTo>
                    <a:pt x="0" y="0"/>
                  </a:moveTo>
                  <a:lnTo>
                    <a:pt x="520" y="340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6"/>
            <p:cNvSpPr/>
            <p:nvPr/>
          </p:nvSpPr>
          <p:spPr>
            <a:xfrm>
              <a:off x="4213925" y="874950"/>
              <a:ext cx="2150" cy="104775"/>
            </a:xfrm>
            <a:custGeom>
              <a:avLst/>
              <a:gdLst/>
              <a:ahLst/>
              <a:cxnLst/>
              <a:rect l="l" t="t" r="r" b="b"/>
              <a:pathLst>
                <a:path w="86" h="4191" extrusionOk="0">
                  <a:moveTo>
                    <a:pt x="43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4158"/>
                  </a:lnTo>
                  <a:cubicBezTo>
                    <a:pt x="0" y="4179"/>
                    <a:pt x="21" y="4190"/>
                    <a:pt x="43" y="4190"/>
                  </a:cubicBezTo>
                  <a:cubicBezTo>
                    <a:pt x="64" y="4190"/>
                    <a:pt x="85" y="4179"/>
                    <a:pt x="85" y="415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6"/>
            <p:cNvSpPr/>
            <p:nvPr/>
          </p:nvSpPr>
          <p:spPr>
            <a:xfrm>
              <a:off x="4201725" y="869650"/>
              <a:ext cx="26525" cy="8525"/>
            </a:xfrm>
            <a:custGeom>
              <a:avLst/>
              <a:gdLst/>
              <a:ahLst/>
              <a:cxnLst/>
              <a:rect l="l" t="t" r="r" b="b"/>
              <a:pathLst>
                <a:path w="1061" h="341" extrusionOk="0">
                  <a:moveTo>
                    <a:pt x="531" y="1"/>
                  </a:moveTo>
                  <a:lnTo>
                    <a:pt x="0" y="340"/>
                  </a:lnTo>
                  <a:lnTo>
                    <a:pt x="1061" y="340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6"/>
            <p:cNvSpPr/>
            <p:nvPr/>
          </p:nvSpPr>
          <p:spPr>
            <a:xfrm>
              <a:off x="4201725" y="976775"/>
              <a:ext cx="26525" cy="8500"/>
            </a:xfrm>
            <a:custGeom>
              <a:avLst/>
              <a:gdLst/>
              <a:ahLst/>
              <a:cxnLst/>
              <a:rect l="l" t="t" r="r" b="b"/>
              <a:pathLst>
                <a:path w="1061" h="340" extrusionOk="0">
                  <a:moveTo>
                    <a:pt x="0" y="0"/>
                  </a:moveTo>
                  <a:lnTo>
                    <a:pt x="531" y="340"/>
                  </a:lnTo>
                  <a:lnTo>
                    <a:pt x="10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6"/>
            <p:cNvSpPr/>
            <p:nvPr/>
          </p:nvSpPr>
          <p:spPr>
            <a:xfrm>
              <a:off x="3637800" y="1171125"/>
              <a:ext cx="123575" cy="2150"/>
            </a:xfrm>
            <a:custGeom>
              <a:avLst/>
              <a:gdLst/>
              <a:ahLst/>
              <a:cxnLst/>
              <a:rect l="l" t="t" r="r" b="b"/>
              <a:pathLst>
                <a:path w="4943" h="86" extrusionOk="0">
                  <a:moveTo>
                    <a:pt x="43" y="0"/>
                  </a:moveTo>
                  <a:cubicBezTo>
                    <a:pt x="11" y="0"/>
                    <a:pt x="0" y="21"/>
                    <a:pt x="0" y="43"/>
                  </a:cubicBezTo>
                  <a:cubicBezTo>
                    <a:pt x="0" y="64"/>
                    <a:pt x="11" y="85"/>
                    <a:pt x="43" y="85"/>
                  </a:cubicBezTo>
                  <a:lnTo>
                    <a:pt x="4900" y="85"/>
                  </a:lnTo>
                  <a:cubicBezTo>
                    <a:pt x="4921" y="85"/>
                    <a:pt x="4943" y="64"/>
                    <a:pt x="4943" y="43"/>
                  </a:cubicBezTo>
                  <a:cubicBezTo>
                    <a:pt x="4943" y="21"/>
                    <a:pt x="4921" y="0"/>
                    <a:pt x="49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6"/>
            <p:cNvSpPr/>
            <p:nvPr/>
          </p:nvSpPr>
          <p:spPr>
            <a:xfrm>
              <a:off x="3758175" y="1158925"/>
              <a:ext cx="8500" cy="26250"/>
            </a:xfrm>
            <a:custGeom>
              <a:avLst/>
              <a:gdLst/>
              <a:ahLst/>
              <a:cxnLst/>
              <a:rect l="l" t="t" r="r" b="b"/>
              <a:pathLst>
                <a:path w="340" h="1050" extrusionOk="0">
                  <a:moveTo>
                    <a:pt x="0" y="0"/>
                  </a:moveTo>
                  <a:lnTo>
                    <a:pt x="0" y="1050"/>
                  </a:lnTo>
                  <a:lnTo>
                    <a:pt x="340" y="5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6"/>
            <p:cNvSpPr/>
            <p:nvPr/>
          </p:nvSpPr>
          <p:spPr>
            <a:xfrm>
              <a:off x="3632500" y="1158925"/>
              <a:ext cx="8225" cy="26250"/>
            </a:xfrm>
            <a:custGeom>
              <a:avLst/>
              <a:gdLst/>
              <a:ahLst/>
              <a:cxnLst/>
              <a:rect l="l" t="t" r="r" b="b"/>
              <a:pathLst>
                <a:path w="329" h="1050" extrusionOk="0">
                  <a:moveTo>
                    <a:pt x="329" y="0"/>
                  </a:moveTo>
                  <a:lnTo>
                    <a:pt x="0" y="531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6"/>
            <p:cNvSpPr/>
            <p:nvPr/>
          </p:nvSpPr>
          <p:spPr>
            <a:xfrm>
              <a:off x="3619250" y="426350"/>
              <a:ext cx="1850" cy="71625"/>
            </a:xfrm>
            <a:custGeom>
              <a:avLst/>
              <a:gdLst/>
              <a:ahLst/>
              <a:cxnLst/>
              <a:rect l="l" t="t" r="r" b="b"/>
              <a:pathLst>
                <a:path w="74" h="2865" extrusionOk="0">
                  <a:moveTo>
                    <a:pt x="32" y="1"/>
                  </a:moveTo>
                  <a:cubicBezTo>
                    <a:pt x="10" y="1"/>
                    <a:pt x="0" y="12"/>
                    <a:pt x="0" y="43"/>
                  </a:cubicBezTo>
                  <a:lnTo>
                    <a:pt x="0" y="2833"/>
                  </a:lnTo>
                  <a:cubicBezTo>
                    <a:pt x="0" y="2854"/>
                    <a:pt x="10" y="2864"/>
                    <a:pt x="32" y="2864"/>
                  </a:cubicBezTo>
                  <a:cubicBezTo>
                    <a:pt x="64" y="2864"/>
                    <a:pt x="74" y="2854"/>
                    <a:pt x="74" y="2833"/>
                  </a:cubicBezTo>
                  <a:lnTo>
                    <a:pt x="74" y="43"/>
                  </a:lnTo>
                  <a:cubicBezTo>
                    <a:pt x="74" y="12"/>
                    <a:pt x="64" y="1"/>
                    <a:pt x="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6"/>
            <p:cNvSpPr/>
            <p:nvPr/>
          </p:nvSpPr>
          <p:spPr>
            <a:xfrm>
              <a:off x="3607050" y="421050"/>
              <a:ext cx="26250" cy="8250"/>
            </a:xfrm>
            <a:custGeom>
              <a:avLst/>
              <a:gdLst/>
              <a:ahLst/>
              <a:cxnLst/>
              <a:rect l="l" t="t" r="r" b="b"/>
              <a:pathLst>
                <a:path w="1050" h="330" extrusionOk="0">
                  <a:moveTo>
                    <a:pt x="520" y="1"/>
                  </a:moveTo>
                  <a:lnTo>
                    <a:pt x="0" y="330"/>
                  </a:lnTo>
                  <a:lnTo>
                    <a:pt x="1050" y="330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6"/>
            <p:cNvSpPr/>
            <p:nvPr/>
          </p:nvSpPr>
          <p:spPr>
            <a:xfrm>
              <a:off x="3607050" y="495025"/>
              <a:ext cx="26250" cy="8525"/>
            </a:xfrm>
            <a:custGeom>
              <a:avLst/>
              <a:gdLst/>
              <a:ahLst/>
              <a:cxnLst/>
              <a:rect l="l" t="t" r="r" b="b"/>
              <a:pathLst>
                <a:path w="1050" h="341" extrusionOk="0">
                  <a:moveTo>
                    <a:pt x="0" y="1"/>
                  </a:moveTo>
                  <a:lnTo>
                    <a:pt x="520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6"/>
            <p:cNvSpPr/>
            <p:nvPr/>
          </p:nvSpPr>
          <p:spPr>
            <a:xfrm>
              <a:off x="3357550" y="400125"/>
              <a:ext cx="200450" cy="2150"/>
            </a:xfrm>
            <a:custGeom>
              <a:avLst/>
              <a:gdLst/>
              <a:ahLst/>
              <a:cxnLst/>
              <a:rect l="l" t="t" r="r" b="b"/>
              <a:pathLst>
                <a:path w="8018" h="86" extrusionOk="0">
                  <a:moveTo>
                    <a:pt x="33" y="0"/>
                  </a:moveTo>
                  <a:cubicBezTo>
                    <a:pt x="11" y="0"/>
                    <a:pt x="0" y="21"/>
                    <a:pt x="0" y="43"/>
                  </a:cubicBezTo>
                  <a:cubicBezTo>
                    <a:pt x="0" y="64"/>
                    <a:pt x="11" y="85"/>
                    <a:pt x="33" y="85"/>
                  </a:cubicBezTo>
                  <a:lnTo>
                    <a:pt x="7975" y="85"/>
                  </a:lnTo>
                  <a:cubicBezTo>
                    <a:pt x="7997" y="85"/>
                    <a:pt x="8018" y="64"/>
                    <a:pt x="8018" y="43"/>
                  </a:cubicBezTo>
                  <a:cubicBezTo>
                    <a:pt x="8018" y="21"/>
                    <a:pt x="7997" y="0"/>
                    <a:pt x="7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6"/>
            <p:cNvSpPr/>
            <p:nvPr/>
          </p:nvSpPr>
          <p:spPr>
            <a:xfrm>
              <a:off x="3554800" y="387925"/>
              <a:ext cx="8500" cy="26250"/>
            </a:xfrm>
            <a:custGeom>
              <a:avLst/>
              <a:gdLst/>
              <a:ahLst/>
              <a:cxnLst/>
              <a:rect l="l" t="t" r="r" b="b"/>
              <a:pathLst>
                <a:path w="340" h="1050" extrusionOk="0">
                  <a:moveTo>
                    <a:pt x="1" y="0"/>
                  </a:moveTo>
                  <a:lnTo>
                    <a:pt x="1" y="1050"/>
                  </a:lnTo>
                  <a:lnTo>
                    <a:pt x="340" y="5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6"/>
            <p:cNvSpPr/>
            <p:nvPr/>
          </p:nvSpPr>
          <p:spPr>
            <a:xfrm>
              <a:off x="3352250" y="387925"/>
              <a:ext cx="8250" cy="26250"/>
            </a:xfrm>
            <a:custGeom>
              <a:avLst/>
              <a:gdLst/>
              <a:ahLst/>
              <a:cxnLst/>
              <a:rect l="l" t="t" r="r" b="b"/>
              <a:pathLst>
                <a:path w="330" h="1050" extrusionOk="0">
                  <a:moveTo>
                    <a:pt x="329" y="0"/>
                  </a:moveTo>
                  <a:lnTo>
                    <a:pt x="0" y="531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6"/>
            <p:cNvSpPr/>
            <p:nvPr/>
          </p:nvSpPr>
          <p:spPr>
            <a:xfrm>
              <a:off x="3411375" y="348400"/>
              <a:ext cx="96525" cy="1900"/>
            </a:xfrm>
            <a:custGeom>
              <a:avLst/>
              <a:gdLst/>
              <a:ahLst/>
              <a:cxnLst/>
              <a:rect l="l" t="t" r="r" b="b"/>
              <a:pathLst>
                <a:path w="3861" h="76" extrusionOk="0">
                  <a:moveTo>
                    <a:pt x="43" y="1"/>
                  </a:moveTo>
                  <a:cubicBezTo>
                    <a:pt x="22" y="1"/>
                    <a:pt x="1" y="12"/>
                    <a:pt x="1" y="3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3819" y="75"/>
                  </a:lnTo>
                  <a:cubicBezTo>
                    <a:pt x="3840" y="75"/>
                    <a:pt x="3861" y="64"/>
                    <a:pt x="3861" y="33"/>
                  </a:cubicBezTo>
                  <a:cubicBezTo>
                    <a:pt x="3861" y="12"/>
                    <a:pt x="3840" y="1"/>
                    <a:pt x="38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6"/>
            <p:cNvSpPr/>
            <p:nvPr/>
          </p:nvSpPr>
          <p:spPr>
            <a:xfrm>
              <a:off x="3504700" y="336200"/>
              <a:ext cx="8525" cy="26300"/>
            </a:xfrm>
            <a:custGeom>
              <a:avLst/>
              <a:gdLst/>
              <a:ahLst/>
              <a:cxnLst/>
              <a:rect l="l" t="t" r="r" b="b"/>
              <a:pathLst>
                <a:path w="341" h="1052" extrusionOk="0">
                  <a:moveTo>
                    <a:pt x="1" y="1"/>
                  </a:moveTo>
                  <a:lnTo>
                    <a:pt x="1" y="1051"/>
                  </a:lnTo>
                  <a:lnTo>
                    <a:pt x="11" y="1051"/>
                  </a:lnTo>
                  <a:lnTo>
                    <a:pt x="340" y="52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6"/>
            <p:cNvSpPr/>
            <p:nvPr/>
          </p:nvSpPr>
          <p:spPr>
            <a:xfrm>
              <a:off x="3406075" y="336200"/>
              <a:ext cx="8500" cy="26300"/>
            </a:xfrm>
            <a:custGeom>
              <a:avLst/>
              <a:gdLst/>
              <a:ahLst/>
              <a:cxnLst/>
              <a:rect l="l" t="t" r="r" b="b"/>
              <a:pathLst>
                <a:path w="340" h="1052" extrusionOk="0">
                  <a:moveTo>
                    <a:pt x="340" y="1"/>
                  </a:moveTo>
                  <a:lnTo>
                    <a:pt x="1" y="521"/>
                  </a:lnTo>
                  <a:lnTo>
                    <a:pt x="340" y="1051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6"/>
            <p:cNvSpPr/>
            <p:nvPr/>
          </p:nvSpPr>
          <p:spPr>
            <a:xfrm>
              <a:off x="3753125" y="258550"/>
              <a:ext cx="121200" cy="1850"/>
            </a:xfrm>
            <a:custGeom>
              <a:avLst/>
              <a:gdLst/>
              <a:ahLst/>
              <a:cxnLst/>
              <a:rect l="l" t="t" r="r" b="b"/>
              <a:pathLst>
                <a:path w="4848" h="74" extrusionOk="0">
                  <a:moveTo>
                    <a:pt x="43" y="0"/>
                  </a:moveTo>
                  <a:cubicBezTo>
                    <a:pt x="22" y="0"/>
                    <a:pt x="0" y="21"/>
                    <a:pt x="0" y="42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4805" y="74"/>
                  </a:lnTo>
                  <a:cubicBezTo>
                    <a:pt x="4826" y="74"/>
                    <a:pt x="4847" y="64"/>
                    <a:pt x="4847" y="42"/>
                  </a:cubicBezTo>
                  <a:cubicBezTo>
                    <a:pt x="4847" y="21"/>
                    <a:pt x="4826" y="0"/>
                    <a:pt x="48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6"/>
            <p:cNvSpPr/>
            <p:nvPr/>
          </p:nvSpPr>
          <p:spPr>
            <a:xfrm>
              <a:off x="3871125" y="246350"/>
              <a:ext cx="8500" cy="26250"/>
            </a:xfrm>
            <a:custGeom>
              <a:avLst/>
              <a:gdLst/>
              <a:ahLst/>
              <a:cxnLst/>
              <a:rect l="l" t="t" r="r" b="b"/>
              <a:pathLst>
                <a:path w="340" h="1050" extrusionOk="0">
                  <a:moveTo>
                    <a:pt x="0" y="0"/>
                  </a:moveTo>
                  <a:lnTo>
                    <a:pt x="0" y="1050"/>
                  </a:lnTo>
                  <a:lnTo>
                    <a:pt x="10" y="1050"/>
                  </a:lnTo>
                  <a:lnTo>
                    <a:pt x="339" y="53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6"/>
            <p:cNvSpPr/>
            <p:nvPr/>
          </p:nvSpPr>
          <p:spPr>
            <a:xfrm>
              <a:off x="3747825" y="246350"/>
              <a:ext cx="8250" cy="26250"/>
            </a:xfrm>
            <a:custGeom>
              <a:avLst/>
              <a:gdLst/>
              <a:ahLst/>
              <a:cxnLst/>
              <a:rect l="l" t="t" r="r" b="b"/>
              <a:pathLst>
                <a:path w="330" h="1050" extrusionOk="0">
                  <a:moveTo>
                    <a:pt x="329" y="0"/>
                  </a:moveTo>
                  <a:lnTo>
                    <a:pt x="0" y="530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6"/>
            <p:cNvSpPr/>
            <p:nvPr/>
          </p:nvSpPr>
          <p:spPr>
            <a:xfrm>
              <a:off x="3078900" y="636625"/>
              <a:ext cx="2150" cy="95450"/>
            </a:xfrm>
            <a:custGeom>
              <a:avLst/>
              <a:gdLst/>
              <a:ahLst/>
              <a:cxnLst/>
              <a:rect l="l" t="t" r="r" b="b"/>
              <a:pathLst>
                <a:path w="86" h="3818" extrusionOk="0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3776"/>
                  </a:lnTo>
                  <a:cubicBezTo>
                    <a:pt x="1" y="3797"/>
                    <a:pt x="22" y="3818"/>
                    <a:pt x="43" y="3818"/>
                  </a:cubicBezTo>
                  <a:cubicBezTo>
                    <a:pt x="64" y="3818"/>
                    <a:pt x="86" y="3797"/>
                    <a:pt x="86" y="3776"/>
                  </a:cubicBezTo>
                  <a:lnTo>
                    <a:pt x="86" y="43"/>
                  </a:lnTo>
                  <a:cubicBezTo>
                    <a:pt x="86" y="21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6"/>
            <p:cNvSpPr/>
            <p:nvPr/>
          </p:nvSpPr>
          <p:spPr>
            <a:xfrm>
              <a:off x="3066700" y="631300"/>
              <a:ext cx="26275" cy="8525"/>
            </a:xfrm>
            <a:custGeom>
              <a:avLst/>
              <a:gdLst/>
              <a:ahLst/>
              <a:cxnLst/>
              <a:rect l="l" t="t" r="r" b="b"/>
              <a:pathLst>
                <a:path w="1051" h="341" extrusionOk="0">
                  <a:moveTo>
                    <a:pt x="531" y="1"/>
                  </a:moveTo>
                  <a:lnTo>
                    <a:pt x="1" y="329"/>
                  </a:lnTo>
                  <a:lnTo>
                    <a:pt x="1" y="340"/>
                  </a:lnTo>
                  <a:lnTo>
                    <a:pt x="1050" y="340"/>
                  </a:lnTo>
                  <a:lnTo>
                    <a:pt x="1050" y="329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6"/>
            <p:cNvSpPr/>
            <p:nvPr/>
          </p:nvSpPr>
          <p:spPr>
            <a:xfrm>
              <a:off x="3066700" y="728875"/>
              <a:ext cx="26275" cy="8525"/>
            </a:xfrm>
            <a:custGeom>
              <a:avLst/>
              <a:gdLst/>
              <a:ahLst/>
              <a:cxnLst/>
              <a:rect l="l" t="t" r="r" b="b"/>
              <a:pathLst>
                <a:path w="1051" h="341" extrusionOk="0">
                  <a:moveTo>
                    <a:pt x="1" y="1"/>
                  </a:moveTo>
                  <a:lnTo>
                    <a:pt x="531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6"/>
            <p:cNvSpPr/>
            <p:nvPr/>
          </p:nvSpPr>
          <p:spPr>
            <a:xfrm>
              <a:off x="3078900" y="768900"/>
              <a:ext cx="2150" cy="172375"/>
            </a:xfrm>
            <a:custGeom>
              <a:avLst/>
              <a:gdLst/>
              <a:ahLst/>
              <a:cxnLst/>
              <a:rect l="l" t="t" r="r" b="b"/>
              <a:pathLst>
                <a:path w="86" h="6895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6863"/>
                  </a:lnTo>
                  <a:cubicBezTo>
                    <a:pt x="1" y="6884"/>
                    <a:pt x="22" y="6894"/>
                    <a:pt x="43" y="6894"/>
                  </a:cubicBezTo>
                  <a:cubicBezTo>
                    <a:pt x="64" y="6894"/>
                    <a:pt x="86" y="6884"/>
                    <a:pt x="86" y="6863"/>
                  </a:cubicBezTo>
                  <a:lnTo>
                    <a:pt x="86" y="43"/>
                  </a:lnTo>
                  <a:cubicBezTo>
                    <a:pt x="86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6"/>
            <p:cNvSpPr/>
            <p:nvPr/>
          </p:nvSpPr>
          <p:spPr>
            <a:xfrm>
              <a:off x="3066700" y="763600"/>
              <a:ext cx="26275" cy="8500"/>
            </a:xfrm>
            <a:custGeom>
              <a:avLst/>
              <a:gdLst/>
              <a:ahLst/>
              <a:cxnLst/>
              <a:rect l="l" t="t" r="r" b="b"/>
              <a:pathLst>
                <a:path w="1051" h="340" extrusionOk="0">
                  <a:moveTo>
                    <a:pt x="531" y="1"/>
                  </a:moveTo>
                  <a:lnTo>
                    <a:pt x="1" y="330"/>
                  </a:lnTo>
                  <a:lnTo>
                    <a:pt x="1" y="340"/>
                  </a:lnTo>
                  <a:lnTo>
                    <a:pt x="1050" y="340"/>
                  </a:lnTo>
                  <a:lnTo>
                    <a:pt x="1050" y="330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6"/>
            <p:cNvSpPr/>
            <p:nvPr/>
          </p:nvSpPr>
          <p:spPr>
            <a:xfrm>
              <a:off x="3066700" y="938325"/>
              <a:ext cx="26275" cy="8525"/>
            </a:xfrm>
            <a:custGeom>
              <a:avLst/>
              <a:gdLst/>
              <a:ahLst/>
              <a:cxnLst/>
              <a:rect l="l" t="t" r="r" b="b"/>
              <a:pathLst>
                <a:path w="1051" h="341" extrusionOk="0">
                  <a:moveTo>
                    <a:pt x="1" y="1"/>
                  </a:moveTo>
                  <a:lnTo>
                    <a:pt x="531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6"/>
            <p:cNvSpPr/>
            <p:nvPr/>
          </p:nvSpPr>
          <p:spPr>
            <a:xfrm>
              <a:off x="3024550" y="887950"/>
              <a:ext cx="2150" cy="53325"/>
            </a:xfrm>
            <a:custGeom>
              <a:avLst/>
              <a:gdLst/>
              <a:ahLst/>
              <a:cxnLst/>
              <a:rect l="l" t="t" r="r" b="b"/>
              <a:pathLst>
                <a:path w="86" h="2133" extrusionOk="0">
                  <a:moveTo>
                    <a:pt x="43" y="1"/>
                  </a:moveTo>
                  <a:cubicBezTo>
                    <a:pt x="21" y="1"/>
                    <a:pt x="0" y="11"/>
                    <a:pt x="0" y="43"/>
                  </a:cubicBezTo>
                  <a:lnTo>
                    <a:pt x="0" y="2101"/>
                  </a:lnTo>
                  <a:cubicBezTo>
                    <a:pt x="0" y="2122"/>
                    <a:pt x="21" y="2132"/>
                    <a:pt x="43" y="2132"/>
                  </a:cubicBezTo>
                  <a:cubicBezTo>
                    <a:pt x="64" y="2132"/>
                    <a:pt x="85" y="2122"/>
                    <a:pt x="85" y="2101"/>
                  </a:cubicBezTo>
                  <a:lnTo>
                    <a:pt x="85" y="43"/>
                  </a:lnTo>
                  <a:cubicBezTo>
                    <a:pt x="85" y="11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6"/>
            <p:cNvSpPr/>
            <p:nvPr/>
          </p:nvSpPr>
          <p:spPr>
            <a:xfrm>
              <a:off x="3012625" y="882650"/>
              <a:ext cx="26250" cy="8250"/>
            </a:xfrm>
            <a:custGeom>
              <a:avLst/>
              <a:gdLst/>
              <a:ahLst/>
              <a:cxnLst/>
              <a:rect l="l" t="t" r="r" b="b"/>
              <a:pathLst>
                <a:path w="1050" h="330" extrusionOk="0">
                  <a:moveTo>
                    <a:pt x="520" y="1"/>
                  </a:moveTo>
                  <a:lnTo>
                    <a:pt x="0" y="329"/>
                  </a:lnTo>
                  <a:lnTo>
                    <a:pt x="1050" y="32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6"/>
            <p:cNvSpPr/>
            <p:nvPr/>
          </p:nvSpPr>
          <p:spPr>
            <a:xfrm>
              <a:off x="3012625" y="938325"/>
              <a:ext cx="26250" cy="8525"/>
            </a:xfrm>
            <a:custGeom>
              <a:avLst/>
              <a:gdLst/>
              <a:ahLst/>
              <a:cxnLst/>
              <a:rect l="l" t="t" r="r" b="b"/>
              <a:pathLst>
                <a:path w="1050" h="341" extrusionOk="0">
                  <a:moveTo>
                    <a:pt x="0" y="1"/>
                  </a:moveTo>
                  <a:lnTo>
                    <a:pt x="520" y="340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6"/>
            <p:cNvSpPr/>
            <p:nvPr/>
          </p:nvSpPr>
          <p:spPr>
            <a:xfrm>
              <a:off x="3078900" y="964850"/>
              <a:ext cx="2150" cy="95725"/>
            </a:xfrm>
            <a:custGeom>
              <a:avLst/>
              <a:gdLst/>
              <a:ahLst/>
              <a:cxnLst/>
              <a:rect l="l" t="t" r="r" b="b"/>
              <a:pathLst>
                <a:path w="86" h="3829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3786"/>
                  </a:lnTo>
                  <a:cubicBezTo>
                    <a:pt x="1" y="3807"/>
                    <a:pt x="22" y="3828"/>
                    <a:pt x="43" y="3828"/>
                  </a:cubicBezTo>
                  <a:cubicBezTo>
                    <a:pt x="64" y="3828"/>
                    <a:pt x="86" y="3807"/>
                    <a:pt x="86" y="3786"/>
                  </a:cubicBezTo>
                  <a:lnTo>
                    <a:pt x="86" y="43"/>
                  </a:lnTo>
                  <a:cubicBezTo>
                    <a:pt x="86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6"/>
            <p:cNvSpPr/>
            <p:nvPr/>
          </p:nvSpPr>
          <p:spPr>
            <a:xfrm>
              <a:off x="3066700" y="959550"/>
              <a:ext cx="26275" cy="8500"/>
            </a:xfrm>
            <a:custGeom>
              <a:avLst/>
              <a:gdLst/>
              <a:ahLst/>
              <a:cxnLst/>
              <a:rect l="l" t="t" r="r" b="b"/>
              <a:pathLst>
                <a:path w="1051" h="340" extrusionOk="0">
                  <a:moveTo>
                    <a:pt x="531" y="0"/>
                  </a:moveTo>
                  <a:lnTo>
                    <a:pt x="1" y="329"/>
                  </a:lnTo>
                  <a:lnTo>
                    <a:pt x="1" y="340"/>
                  </a:lnTo>
                  <a:lnTo>
                    <a:pt x="1050" y="340"/>
                  </a:lnTo>
                  <a:lnTo>
                    <a:pt x="1050" y="329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6"/>
            <p:cNvSpPr/>
            <p:nvPr/>
          </p:nvSpPr>
          <p:spPr>
            <a:xfrm>
              <a:off x="3066700" y="1057650"/>
              <a:ext cx="26275" cy="8225"/>
            </a:xfrm>
            <a:custGeom>
              <a:avLst/>
              <a:gdLst/>
              <a:ahLst/>
              <a:cxnLst/>
              <a:rect l="l" t="t" r="r" b="b"/>
              <a:pathLst>
                <a:path w="1051" h="329" extrusionOk="0">
                  <a:moveTo>
                    <a:pt x="1" y="0"/>
                  </a:moveTo>
                  <a:lnTo>
                    <a:pt x="531" y="329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16"/>
            <p:cNvSpPr/>
            <p:nvPr/>
          </p:nvSpPr>
          <p:spPr>
            <a:xfrm>
              <a:off x="4035750" y="408600"/>
              <a:ext cx="1900" cy="228575"/>
            </a:xfrm>
            <a:custGeom>
              <a:avLst/>
              <a:gdLst/>
              <a:ahLst/>
              <a:cxnLst/>
              <a:rect l="l" t="t" r="r" b="b"/>
              <a:pathLst>
                <a:path w="76" h="9143" extrusionOk="0">
                  <a:moveTo>
                    <a:pt x="33" y="1"/>
                  </a:moveTo>
                  <a:cubicBezTo>
                    <a:pt x="12" y="1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12" y="170"/>
                    <a:pt x="33" y="170"/>
                  </a:cubicBezTo>
                  <a:cubicBezTo>
                    <a:pt x="64" y="170"/>
                    <a:pt x="75" y="149"/>
                    <a:pt x="75" y="128"/>
                  </a:cubicBezTo>
                  <a:lnTo>
                    <a:pt x="75" y="43"/>
                  </a:lnTo>
                  <a:cubicBezTo>
                    <a:pt x="75" y="22"/>
                    <a:pt x="64" y="1"/>
                    <a:pt x="33" y="1"/>
                  </a:cubicBezTo>
                  <a:close/>
                  <a:moveTo>
                    <a:pt x="33" y="414"/>
                  </a:moveTo>
                  <a:cubicBezTo>
                    <a:pt x="12" y="414"/>
                    <a:pt x="0" y="425"/>
                    <a:pt x="0" y="456"/>
                  </a:cubicBezTo>
                  <a:lnTo>
                    <a:pt x="0" y="531"/>
                  </a:lnTo>
                  <a:cubicBezTo>
                    <a:pt x="0" y="552"/>
                    <a:pt x="12" y="573"/>
                    <a:pt x="33" y="573"/>
                  </a:cubicBezTo>
                  <a:cubicBezTo>
                    <a:pt x="64" y="573"/>
                    <a:pt x="75" y="552"/>
                    <a:pt x="75" y="531"/>
                  </a:cubicBezTo>
                  <a:lnTo>
                    <a:pt x="75" y="456"/>
                  </a:lnTo>
                  <a:cubicBezTo>
                    <a:pt x="75" y="425"/>
                    <a:pt x="64" y="414"/>
                    <a:pt x="33" y="414"/>
                  </a:cubicBezTo>
                  <a:close/>
                  <a:moveTo>
                    <a:pt x="33" y="817"/>
                  </a:moveTo>
                  <a:cubicBezTo>
                    <a:pt x="12" y="817"/>
                    <a:pt x="0" y="838"/>
                    <a:pt x="0" y="859"/>
                  </a:cubicBezTo>
                  <a:lnTo>
                    <a:pt x="0" y="944"/>
                  </a:lnTo>
                  <a:cubicBezTo>
                    <a:pt x="0" y="965"/>
                    <a:pt x="12" y="986"/>
                    <a:pt x="33" y="986"/>
                  </a:cubicBezTo>
                  <a:cubicBezTo>
                    <a:pt x="64" y="986"/>
                    <a:pt x="75" y="965"/>
                    <a:pt x="75" y="944"/>
                  </a:cubicBezTo>
                  <a:lnTo>
                    <a:pt x="75" y="859"/>
                  </a:lnTo>
                  <a:cubicBezTo>
                    <a:pt x="75" y="838"/>
                    <a:pt x="64" y="817"/>
                    <a:pt x="33" y="817"/>
                  </a:cubicBezTo>
                  <a:close/>
                  <a:moveTo>
                    <a:pt x="33" y="1231"/>
                  </a:moveTo>
                  <a:cubicBezTo>
                    <a:pt x="12" y="1231"/>
                    <a:pt x="0" y="1241"/>
                    <a:pt x="0" y="1273"/>
                  </a:cubicBezTo>
                  <a:lnTo>
                    <a:pt x="0" y="1347"/>
                  </a:lnTo>
                  <a:cubicBezTo>
                    <a:pt x="0" y="1368"/>
                    <a:pt x="12" y="1389"/>
                    <a:pt x="33" y="1389"/>
                  </a:cubicBezTo>
                  <a:cubicBezTo>
                    <a:pt x="64" y="1389"/>
                    <a:pt x="75" y="1368"/>
                    <a:pt x="75" y="1347"/>
                  </a:cubicBezTo>
                  <a:lnTo>
                    <a:pt x="75" y="1273"/>
                  </a:lnTo>
                  <a:cubicBezTo>
                    <a:pt x="75" y="1241"/>
                    <a:pt x="64" y="1231"/>
                    <a:pt x="33" y="1231"/>
                  </a:cubicBezTo>
                  <a:close/>
                  <a:moveTo>
                    <a:pt x="33" y="1634"/>
                  </a:moveTo>
                  <a:cubicBezTo>
                    <a:pt x="12" y="1634"/>
                    <a:pt x="0" y="1655"/>
                    <a:pt x="0" y="1676"/>
                  </a:cubicBezTo>
                  <a:lnTo>
                    <a:pt x="0" y="1761"/>
                  </a:lnTo>
                  <a:cubicBezTo>
                    <a:pt x="0" y="1782"/>
                    <a:pt x="12" y="1803"/>
                    <a:pt x="33" y="1803"/>
                  </a:cubicBezTo>
                  <a:cubicBezTo>
                    <a:pt x="64" y="1803"/>
                    <a:pt x="75" y="1782"/>
                    <a:pt x="75" y="1761"/>
                  </a:cubicBezTo>
                  <a:lnTo>
                    <a:pt x="75" y="1676"/>
                  </a:lnTo>
                  <a:cubicBezTo>
                    <a:pt x="75" y="1655"/>
                    <a:pt x="64" y="1634"/>
                    <a:pt x="33" y="1634"/>
                  </a:cubicBezTo>
                  <a:close/>
                  <a:moveTo>
                    <a:pt x="33" y="2047"/>
                  </a:moveTo>
                  <a:cubicBezTo>
                    <a:pt x="12" y="2047"/>
                    <a:pt x="0" y="2058"/>
                    <a:pt x="0" y="2079"/>
                  </a:cubicBezTo>
                  <a:lnTo>
                    <a:pt x="0" y="2164"/>
                  </a:lnTo>
                  <a:cubicBezTo>
                    <a:pt x="0" y="2185"/>
                    <a:pt x="12" y="2206"/>
                    <a:pt x="33" y="2206"/>
                  </a:cubicBezTo>
                  <a:cubicBezTo>
                    <a:pt x="64" y="2206"/>
                    <a:pt x="75" y="2185"/>
                    <a:pt x="75" y="2164"/>
                  </a:cubicBezTo>
                  <a:lnTo>
                    <a:pt x="75" y="2079"/>
                  </a:lnTo>
                  <a:cubicBezTo>
                    <a:pt x="75" y="2058"/>
                    <a:pt x="64" y="2047"/>
                    <a:pt x="33" y="2047"/>
                  </a:cubicBezTo>
                  <a:close/>
                  <a:moveTo>
                    <a:pt x="33" y="2450"/>
                  </a:moveTo>
                  <a:cubicBezTo>
                    <a:pt x="12" y="2450"/>
                    <a:pt x="0" y="2471"/>
                    <a:pt x="0" y="2492"/>
                  </a:cubicBezTo>
                  <a:lnTo>
                    <a:pt x="0" y="2577"/>
                  </a:lnTo>
                  <a:cubicBezTo>
                    <a:pt x="0" y="2598"/>
                    <a:pt x="12" y="2609"/>
                    <a:pt x="33" y="2609"/>
                  </a:cubicBezTo>
                  <a:cubicBezTo>
                    <a:pt x="64" y="2609"/>
                    <a:pt x="75" y="2598"/>
                    <a:pt x="75" y="2577"/>
                  </a:cubicBezTo>
                  <a:lnTo>
                    <a:pt x="75" y="2492"/>
                  </a:lnTo>
                  <a:cubicBezTo>
                    <a:pt x="75" y="2471"/>
                    <a:pt x="64" y="2450"/>
                    <a:pt x="33" y="2450"/>
                  </a:cubicBezTo>
                  <a:close/>
                  <a:moveTo>
                    <a:pt x="33" y="2864"/>
                  </a:moveTo>
                  <a:cubicBezTo>
                    <a:pt x="12" y="2864"/>
                    <a:pt x="0" y="2874"/>
                    <a:pt x="0" y="2895"/>
                  </a:cubicBezTo>
                  <a:lnTo>
                    <a:pt x="0" y="2980"/>
                  </a:lnTo>
                  <a:cubicBezTo>
                    <a:pt x="0" y="3001"/>
                    <a:pt x="12" y="3023"/>
                    <a:pt x="33" y="3023"/>
                  </a:cubicBezTo>
                  <a:cubicBezTo>
                    <a:pt x="64" y="3023"/>
                    <a:pt x="75" y="3001"/>
                    <a:pt x="75" y="2980"/>
                  </a:cubicBezTo>
                  <a:lnTo>
                    <a:pt x="75" y="2895"/>
                  </a:lnTo>
                  <a:cubicBezTo>
                    <a:pt x="75" y="2874"/>
                    <a:pt x="64" y="2864"/>
                    <a:pt x="33" y="2864"/>
                  </a:cubicBezTo>
                  <a:close/>
                  <a:moveTo>
                    <a:pt x="33" y="3267"/>
                  </a:moveTo>
                  <a:cubicBezTo>
                    <a:pt x="12" y="3267"/>
                    <a:pt x="0" y="3288"/>
                    <a:pt x="0" y="3309"/>
                  </a:cubicBezTo>
                  <a:lnTo>
                    <a:pt x="0" y="3394"/>
                  </a:lnTo>
                  <a:cubicBezTo>
                    <a:pt x="0" y="3415"/>
                    <a:pt x="12" y="3426"/>
                    <a:pt x="33" y="3426"/>
                  </a:cubicBezTo>
                  <a:cubicBezTo>
                    <a:pt x="64" y="3426"/>
                    <a:pt x="75" y="3415"/>
                    <a:pt x="75" y="3394"/>
                  </a:cubicBezTo>
                  <a:lnTo>
                    <a:pt x="75" y="3309"/>
                  </a:lnTo>
                  <a:cubicBezTo>
                    <a:pt x="75" y="3288"/>
                    <a:pt x="64" y="3267"/>
                    <a:pt x="33" y="3267"/>
                  </a:cubicBezTo>
                  <a:close/>
                  <a:moveTo>
                    <a:pt x="33" y="3670"/>
                  </a:moveTo>
                  <a:cubicBezTo>
                    <a:pt x="12" y="3670"/>
                    <a:pt x="0" y="3691"/>
                    <a:pt x="0" y="3712"/>
                  </a:cubicBezTo>
                  <a:lnTo>
                    <a:pt x="0" y="3797"/>
                  </a:lnTo>
                  <a:cubicBezTo>
                    <a:pt x="0" y="3818"/>
                    <a:pt x="12" y="3840"/>
                    <a:pt x="33" y="3840"/>
                  </a:cubicBezTo>
                  <a:cubicBezTo>
                    <a:pt x="64" y="3840"/>
                    <a:pt x="75" y="3818"/>
                    <a:pt x="75" y="3797"/>
                  </a:cubicBezTo>
                  <a:lnTo>
                    <a:pt x="75" y="3712"/>
                  </a:lnTo>
                  <a:cubicBezTo>
                    <a:pt x="75" y="3691"/>
                    <a:pt x="64" y="3670"/>
                    <a:pt x="33" y="3670"/>
                  </a:cubicBezTo>
                  <a:close/>
                  <a:moveTo>
                    <a:pt x="33" y="4083"/>
                  </a:moveTo>
                  <a:cubicBezTo>
                    <a:pt x="12" y="4083"/>
                    <a:pt x="0" y="4104"/>
                    <a:pt x="0" y="4126"/>
                  </a:cubicBezTo>
                  <a:lnTo>
                    <a:pt x="0" y="4200"/>
                  </a:lnTo>
                  <a:cubicBezTo>
                    <a:pt x="0" y="4232"/>
                    <a:pt x="12" y="4243"/>
                    <a:pt x="33" y="4243"/>
                  </a:cubicBezTo>
                  <a:cubicBezTo>
                    <a:pt x="64" y="4243"/>
                    <a:pt x="75" y="4232"/>
                    <a:pt x="75" y="4200"/>
                  </a:cubicBezTo>
                  <a:lnTo>
                    <a:pt x="75" y="4126"/>
                  </a:lnTo>
                  <a:cubicBezTo>
                    <a:pt x="75" y="4104"/>
                    <a:pt x="64" y="4083"/>
                    <a:pt x="33" y="4083"/>
                  </a:cubicBezTo>
                  <a:close/>
                  <a:moveTo>
                    <a:pt x="33" y="4486"/>
                  </a:moveTo>
                  <a:cubicBezTo>
                    <a:pt x="12" y="4486"/>
                    <a:pt x="0" y="4507"/>
                    <a:pt x="0" y="4529"/>
                  </a:cubicBezTo>
                  <a:lnTo>
                    <a:pt x="0" y="4613"/>
                  </a:lnTo>
                  <a:cubicBezTo>
                    <a:pt x="0" y="4635"/>
                    <a:pt x="12" y="4656"/>
                    <a:pt x="33" y="4656"/>
                  </a:cubicBezTo>
                  <a:cubicBezTo>
                    <a:pt x="64" y="4656"/>
                    <a:pt x="75" y="4635"/>
                    <a:pt x="75" y="4613"/>
                  </a:cubicBezTo>
                  <a:lnTo>
                    <a:pt x="75" y="4529"/>
                  </a:lnTo>
                  <a:cubicBezTo>
                    <a:pt x="75" y="4507"/>
                    <a:pt x="64" y="4486"/>
                    <a:pt x="33" y="4486"/>
                  </a:cubicBezTo>
                  <a:close/>
                  <a:moveTo>
                    <a:pt x="33" y="4900"/>
                  </a:moveTo>
                  <a:cubicBezTo>
                    <a:pt x="12" y="4900"/>
                    <a:pt x="0" y="4921"/>
                    <a:pt x="0" y="4943"/>
                  </a:cubicBezTo>
                  <a:lnTo>
                    <a:pt x="0" y="5016"/>
                  </a:lnTo>
                  <a:cubicBezTo>
                    <a:pt x="0" y="5038"/>
                    <a:pt x="12" y="5059"/>
                    <a:pt x="33" y="5059"/>
                  </a:cubicBezTo>
                  <a:cubicBezTo>
                    <a:pt x="64" y="5059"/>
                    <a:pt x="75" y="5038"/>
                    <a:pt x="75" y="5016"/>
                  </a:cubicBezTo>
                  <a:lnTo>
                    <a:pt x="75" y="4943"/>
                  </a:lnTo>
                  <a:cubicBezTo>
                    <a:pt x="75" y="4921"/>
                    <a:pt x="64" y="4900"/>
                    <a:pt x="33" y="4900"/>
                  </a:cubicBezTo>
                  <a:close/>
                  <a:moveTo>
                    <a:pt x="33" y="5303"/>
                  </a:moveTo>
                  <a:cubicBezTo>
                    <a:pt x="12" y="5303"/>
                    <a:pt x="0" y="5324"/>
                    <a:pt x="0" y="5346"/>
                  </a:cubicBezTo>
                  <a:lnTo>
                    <a:pt x="0" y="5430"/>
                  </a:lnTo>
                  <a:cubicBezTo>
                    <a:pt x="0" y="5452"/>
                    <a:pt x="12" y="5473"/>
                    <a:pt x="33" y="5473"/>
                  </a:cubicBezTo>
                  <a:cubicBezTo>
                    <a:pt x="64" y="5473"/>
                    <a:pt x="75" y="5452"/>
                    <a:pt x="75" y="5430"/>
                  </a:cubicBezTo>
                  <a:lnTo>
                    <a:pt x="75" y="5346"/>
                  </a:lnTo>
                  <a:cubicBezTo>
                    <a:pt x="75" y="5324"/>
                    <a:pt x="64" y="5303"/>
                    <a:pt x="33" y="5303"/>
                  </a:cubicBezTo>
                  <a:close/>
                  <a:moveTo>
                    <a:pt x="33" y="5716"/>
                  </a:moveTo>
                  <a:cubicBezTo>
                    <a:pt x="12" y="5716"/>
                    <a:pt x="0" y="5727"/>
                    <a:pt x="0" y="5759"/>
                  </a:cubicBezTo>
                  <a:lnTo>
                    <a:pt x="0" y="5833"/>
                  </a:lnTo>
                  <a:cubicBezTo>
                    <a:pt x="0" y="5855"/>
                    <a:pt x="12" y="5876"/>
                    <a:pt x="33" y="5876"/>
                  </a:cubicBezTo>
                  <a:cubicBezTo>
                    <a:pt x="64" y="5876"/>
                    <a:pt x="75" y="5855"/>
                    <a:pt x="75" y="5833"/>
                  </a:cubicBezTo>
                  <a:lnTo>
                    <a:pt x="75" y="5759"/>
                  </a:lnTo>
                  <a:cubicBezTo>
                    <a:pt x="75" y="5727"/>
                    <a:pt x="64" y="5716"/>
                    <a:pt x="33" y="5716"/>
                  </a:cubicBezTo>
                  <a:close/>
                  <a:moveTo>
                    <a:pt x="33" y="6119"/>
                  </a:moveTo>
                  <a:cubicBezTo>
                    <a:pt x="12" y="6119"/>
                    <a:pt x="0" y="6141"/>
                    <a:pt x="0" y="6162"/>
                  </a:cubicBezTo>
                  <a:lnTo>
                    <a:pt x="0" y="6247"/>
                  </a:lnTo>
                  <a:cubicBezTo>
                    <a:pt x="0" y="6268"/>
                    <a:pt x="12" y="6289"/>
                    <a:pt x="33" y="6289"/>
                  </a:cubicBezTo>
                  <a:cubicBezTo>
                    <a:pt x="64" y="6289"/>
                    <a:pt x="75" y="6268"/>
                    <a:pt x="75" y="6247"/>
                  </a:cubicBezTo>
                  <a:lnTo>
                    <a:pt x="75" y="6162"/>
                  </a:lnTo>
                  <a:cubicBezTo>
                    <a:pt x="75" y="6141"/>
                    <a:pt x="64" y="6119"/>
                    <a:pt x="33" y="6119"/>
                  </a:cubicBezTo>
                  <a:close/>
                  <a:moveTo>
                    <a:pt x="33" y="6533"/>
                  </a:moveTo>
                  <a:cubicBezTo>
                    <a:pt x="12" y="6533"/>
                    <a:pt x="0" y="6544"/>
                    <a:pt x="0" y="6576"/>
                  </a:cubicBezTo>
                  <a:lnTo>
                    <a:pt x="0" y="6650"/>
                  </a:lnTo>
                  <a:cubicBezTo>
                    <a:pt x="0" y="6671"/>
                    <a:pt x="12" y="6692"/>
                    <a:pt x="33" y="6692"/>
                  </a:cubicBezTo>
                  <a:cubicBezTo>
                    <a:pt x="64" y="6692"/>
                    <a:pt x="75" y="6671"/>
                    <a:pt x="75" y="6650"/>
                  </a:cubicBezTo>
                  <a:lnTo>
                    <a:pt x="75" y="6576"/>
                  </a:lnTo>
                  <a:cubicBezTo>
                    <a:pt x="75" y="6544"/>
                    <a:pt x="64" y="6533"/>
                    <a:pt x="33" y="6533"/>
                  </a:cubicBezTo>
                  <a:close/>
                  <a:moveTo>
                    <a:pt x="33" y="6936"/>
                  </a:moveTo>
                  <a:cubicBezTo>
                    <a:pt x="12" y="6936"/>
                    <a:pt x="0" y="6958"/>
                    <a:pt x="0" y="6979"/>
                  </a:cubicBezTo>
                  <a:lnTo>
                    <a:pt x="0" y="7064"/>
                  </a:lnTo>
                  <a:cubicBezTo>
                    <a:pt x="0" y="7085"/>
                    <a:pt x="12" y="7106"/>
                    <a:pt x="33" y="7106"/>
                  </a:cubicBezTo>
                  <a:cubicBezTo>
                    <a:pt x="64" y="7106"/>
                    <a:pt x="75" y="7085"/>
                    <a:pt x="75" y="7064"/>
                  </a:cubicBezTo>
                  <a:lnTo>
                    <a:pt x="75" y="6979"/>
                  </a:lnTo>
                  <a:cubicBezTo>
                    <a:pt x="75" y="6958"/>
                    <a:pt x="64" y="6936"/>
                    <a:pt x="33" y="6936"/>
                  </a:cubicBezTo>
                  <a:close/>
                  <a:moveTo>
                    <a:pt x="33" y="7350"/>
                  </a:moveTo>
                  <a:cubicBezTo>
                    <a:pt x="12" y="7350"/>
                    <a:pt x="0" y="7361"/>
                    <a:pt x="0" y="7382"/>
                  </a:cubicBezTo>
                  <a:lnTo>
                    <a:pt x="0" y="7467"/>
                  </a:lnTo>
                  <a:cubicBezTo>
                    <a:pt x="0" y="7488"/>
                    <a:pt x="12" y="7509"/>
                    <a:pt x="33" y="7509"/>
                  </a:cubicBezTo>
                  <a:cubicBezTo>
                    <a:pt x="64" y="7509"/>
                    <a:pt x="75" y="7488"/>
                    <a:pt x="75" y="7467"/>
                  </a:cubicBezTo>
                  <a:lnTo>
                    <a:pt x="75" y="7382"/>
                  </a:lnTo>
                  <a:cubicBezTo>
                    <a:pt x="75" y="7361"/>
                    <a:pt x="64" y="7350"/>
                    <a:pt x="33" y="7350"/>
                  </a:cubicBezTo>
                  <a:close/>
                  <a:moveTo>
                    <a:pt x="33" y="7753"/>
                  </a:moveTo>
                  <a:cubicBezTo>
                    <a:pt x="12" y="7753"/>
                    <a:pt x="0" y="7774"/>
                    <a:pt x="0" y="7795"/>
                  </a:cubicBezTo>
                  <a:lnTo>
                    <a:pt x="0" y="7880"/>
                  </a:lnTo>
                  <a:cubicBezTo>
                    <a:pt x="0" y="7901"/>
                    <a:pt x="12" y="7912"/>
                    <a:pt x="33" y="7912"/>
                  </a:cubicBezTo>
                  <a:cubicBezTo>
                    <a:pt x="64" y="7912"/>
                    <a:pt x="75" y="7901"/>
                    <a:pt x="75" y="7880"/>
                  </a:cubicBezTo>
                  <a:lnTo>
                    <a:pt x="75" y="7795"/>
                  </a:lnTo>
                  <a:cubicBezTo>
                    <a:pt x="75" y="7774"/>
                    <a:pt x="64" y="7753"/>
                    <a:pt x="33" y="7753"/>
                  </a:cubicBezTo>
                  <a:close/>
                  <a:moveTo>
                    <a:pt x="33" y="8167"/>
                  </a:moveTo>
                  <a:cubicBezTo>
                    <a:pt x="12" y="8167"/>
                    <a:pt x="0" y="8177"/>
                    <a:pt x="0" y="8198"/>
                  </a:cubicBezTo>
                  <a:lnTo>
                    <a:pt x="0" y="8283"/>
                  </a:lnTo>
                  <a:cubicBezTo>
                    <a:pt x="0" y="8304"/>
                    <a:pt x="12" y="8325"/>
                    <a:pt x="33" y="8325"/>
                  </a:cubicBezTo>
                  <a:cubicBezTo>
                    <a:pt x="64" y="8325"/>
                    <a:pt x="75" y="8304"/>
                    <a:pt x="75" y="8283"/>
                  </a:cubicBezTo>
                  <a:lnTo>
                    <a:pt x="75" y="8198"/>
                  </a:lnTo>
                  <a:cubicBezTo>
                    <a:pt x="75" y="8177"/>
                    <a:pt x="64" y="8167"/>
                    <a:pt x="33" y="8167"/>
                  </a:cubicBezTo>
                  <a:close/>
                  <a:moveTo>
                    <a:pt x="33" y="8570"/>
                  </a:moveTo>
                  <a:cubicBezTo>
                    <a:pt x="12" y="8570"/>
                    <a:pt x="0" y="8591"/>
                    <a:pt x="0" y="8612"/>
                  </a:cubicBezTo>
                  <a:lnTo>
                    <a:pt x="0" y="8697"/>
                  </a:lnTo>
                  <a:cubicBezTo>
                    <a:pt x="0" y="8718"/>
                    <a:pt x="12" y="8728"/>
                    <a:pt x="33" y="8728"/>
                  </a:cubicBezTo>
                  <a:cubicBezTo>
                    <a:pt x="64" y="8728"/>
                    <a:pt x="75" y="8718"/>
                    <a:pt x="75" y="8697"/>
                  </a:cubicBezTo>
                  <a:lnTo>
                    <a:pt x="75" y="8612"/>
                  </a:lnTo>
                  <a:cubicBezTo>
                    <a:pt x="75" y="8591"/>
                    <a:pt x="64" y="8570"/>
                    <a:pt x="33" y="8570"/>
                  </a:cubicBezTo>
                  <a:close/>
                  <a:moveTo>
                    <a:pt x="33" y="8973"/>
                  </a:moveTo>
                  <a:cubicBezTo>
                    <a:pt x="12" y="8973"/>
                    <a:pt x="0" y="8994"/>
                    <a:pt x="0" y="9015"/>
                  </a:cubicBezTo>
                  <a:lnTo>
                    <a:pt x="0" y="9100"/>
                  </a:lnTo>
                  <a:cubicBezTo>
                    <a:pt x="0" y="9121"/>
                    <a:pt x="12" y="9142"/>
                    <a:pt x="33" y="9142"/>
                  </a:cubicBezTo>
                  <a:cubicBezTo>
                    <a:pt x="64" y="9142"/>
                    <a:pt x="75" y="9121"/>
                    <a:pt x="75" y="9100"/>
                  </a:cubicBezTo>
                  <a:lnTo>
                    <a:pt x="75" y="9015"/>
                  </a:lnTo>
                  <a:cubicBezTo>
                    <a:pt x="75" y="8994"/>
                    <a:pt x="64" y="8973"/>
                    <a:pt x="33" y="897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16"/>
            <p:cNvSpPr/>
            <p:nvPr/>
          </p:nvSpPr>
          <p:spPr>
            <a:xfrm>
              <a:off x="4068900" y="527250"/>
              <a:ext cx="2925" cy="2800"/>
            </a:xfrm>
            <a:custGeom>
              <a:avLst/>
              <a:gdLst/>
              <a:ahLst/>
              <a:cxnLst/>
              <a:rect l="l" t="t" r="r" b="b"/>
              <a:pathLst>
                <a:path w="117" h="112" extrusionOk="0">
                  <a:moveTo>
                    <a:pt x="48" y="0"/>
                  </a:moveTo>
                  <a:cubicBezTo>
                    <a:pt x="37" y="0"/>
                    <a:pt x="27" y="5"/>
                    <a:pt x="22" y="16"/>
                  </a:cubicBezTo>
                  <a:cubicBezTo>
                    <a:pt x="1" y="27"/>
                    <a:pt x="1" y="58"/>
                    <a:pt x="22" y="69"/>
                  </a:cubicBezTo>
                  <a:lnTo>
                    <a:pt x="53" y="101"/>
                  </a:lnTo>
                  <a:cubicBezTo>
                    <a:pt x="53" y="112"/>
                    <a:pt x="64" y="112"/>
                    <a:pt x="74" y="112"/>
                  </a:cubicBezTo>
                  <a:cubicBezTo>
                    <a:pt x="85" y="112"/>
                    <a:pt x="96" y="112"/>
                    <a:pt x="107" y="101"/>
                  </a:cubicBezTo>
                  <a:cubicBezTo>
                    <a:pt x="117" y="91"/>
                    <a:pt x="117" y="58"/>
                    <a:pt x="107" y="48"/>
                  </a:cubicBezTo>
                  <a:lnTo>
                    <a:pt x="74" y="16"/>
                  </a:lnTo>
                  <a:cubicBezTo>
                    <a:pt x="69" y="5"/>
                    <a:pt x="59" y="0"/>
                    <a:pt x="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16"/>
            <p:cNvSpPr/>
            <p:nvPr/>
          </p:nvSpPr>
          <p:spPr>
            <a:xfrm>
              <a:off x="3912475" y="371625"/>
              <a:ext cx="153000" cy="152075"/>
            </a:xfrm>
            <a:custGeom>
              <a:avLst/>
              <a:gdLst/>
              <a:ahLst/>
              <a:cxnLst/>
              <a:rect l="l" t="t" r="r" b="b"/>
              <a:pathLst>
                <a:path w="6120" h="6083" extrusionOk="0">
                  <a:moveTo>
                    <a:pt x="42" y="0"/>
                  </a:moveTo>
                  <a:cubicBezTo>
                    <a:pt x="32" y="0"/>
                    <a:pt x="21" y="5"/>
                    <a:pt x="11" y="16"/>
                  </a:cubicBezTo>
                  <a:cubicBezTo>
                    <a:pt x="0" y="26"/>
                    <a:pt x="0" y="58"/>
                    <a:pt x="11" y="69"/>
                  </a:cubicBezTo>
                  <a:lnTo>
                    <a:pt x="74" y="122"/>
                  </a:lnTo>
                  <a:cubicBezTo>
                    <a:pt x="74" y="132"/>
                    <a:pt x="85" y="132"/>
                    <a:pt x="96" y="132"/>
                  </a:cubicBezTo>
                  <a:cubicBezTo>
                    <a:pt x="107" y="132"/>
                    <a:pt x="117" y="132"/>
                    <a:pt x="128" y="122"/>
                  </a:cubicBezTo>
                  <a:cubicBezTo>
                    <a:pt x="149" y="111"/>
                    <a:pt x="149" y="80"/>
                    <a:pt x="128" y="69"/>
                  </a:cubicBezTo>
                  <a:lnTo>
                    <a:pt x="74" y="16"/>
                  </a:lnTo>
                  <a:cubicBezTo>
                    <a:pt x="64" y="5"/>
                    <a:pt x="53" y="0"/>
                    <a:pt x="42" y="0"/>
                  </a:cubicBezTo>
                  <a:close/>
                  <a:moveTo>
                    <a:pt x="329" y="284"/>
                  </a:moveTo>
                  <a:cubicBezTo>
                    <a:pt x="319" y="284"/>
                    <a:pt x="308" y="286"/>
                    <a:pt x="297" y="292"/>
                  </a:cubicBezTo>
                  <a:cubicBezTo>
                    <a:pt x="286" y="313"/>
                    <a:pt x="286" y="334"/>
                    <a:pt x="297" y="355"/>
                  </a:cubicBezTo>
                  <a:lnTo>
                    <a:pt x="361" y="408"/>
                  </a:lnTo>
                  <a:cubicBezTo>
                    <a:pt x="361" y="419"/>
                    <a:pt x="371" y="419"/>
                    <a:pt x="382" y="419"/>
                  </a:cubicBezTo>
                  <a:cubicBezTo>
                    <a:pt x="392" y="419"/>
                    <a:pt x="403" y="419"/>
                    <a:pt x="414" y="408"/>
                  </a:cubicBezTo>
                  <a:cubicBezTo>
                    <a:pt x="435" y="398"/>
                    <a:pt x="435" y="366"/>
                    <a:pt x="414" y="355"/>
                  </a:cubicBezTo>
                  <a:lnTo>
                    <a:pt x="361" y="292"/>
                  </a:lnTo>
                  <a:cubicBezTo>
                    <a:pt x="350" y="286"/>
                    <a:pt x="340" y="284"/>
                    <a:pt x="329" y="284"/>
                  </a:cubicBezTo>
                  <a:close/>
                  <a:moveTo>
                    <a:pt x="614" y="562"/>
                  </a:moveTo>
                  <a:cubicBezTo>
                    <a:pt x="605" y="562"/>
                    <a:pt x="594" y="567"/>
                    <a:pt x="583" y="578"/>
                  </a:cubicBezTo>
                  <a:cubicBezTo>
                    <a:pt x="573" y="589"/>
                    <a:pt x="573" y="620"/>
                    <a:pt x="583" y="631"/>
                  </a:cubicBezTo>
                  <a:lnTo>
                    <a:pt x="637" y="695"/>
                  </a:lnTo>
                  <a:cubicBezTo>
                    <a:pt x="647" y="695"/>
                    <a:pt x="658" y="705"/>
                    <a:pt x="668" y="705"/>
                  </a:cubicBezTo>
                  <a:cubicBezTo>
                    <a:pt x="679" y="705"/>
                    <a:pt x="689" y="695"/>
                    <a:pt x="700" y="695"/>
                  </a:cubicBezTo>
                  <a:cubicBezTo>
                    <a:pt x="711" y="674"/>
                    <a:pt x="711" y="652"/>
                    <a:pt x="700" y="631"/>
                  </a:cubicBezTo>
                  <a:lnTo>
                    <a:pt x="637" y="578"/>
                  </a:lnTo>
                  <a:cubicBezTo>
                    <a:pt x="631" y="567"/>
                    <a:pt x="623" y="562"/>
                    <a:pt x="614" y="562"/>
                  </a:cubicBezTo>
                  <a:close/>
                  <a:moveTo>
                    <a:pt x="896" y="849"/>
                  </a:moveTo>
                  <a:cubicBezTo>
                    <a:pt x="886" y="849"/>
                    <a:pt x="875" y="854"/>
                    <a:pt x="870" y="864"/>
                  </a:cubicBezTo>
                  <a:cubicBezTo>
                    <a:pt x="849" y="875"/>
                    <a:pt x="849" y="907"/>
                    <a:pt x="870" y="917"/>
                  </a:cubicBezTo>
                  <a:lnTo>
                    <a:pt x="923" y="971"/>
                  </a:lnTo>
                  <a:cubicBezTo>
                    <a:pt x="934" y="981"/>
                    <a:pt x="944" y="992"/>
                    <a:pt x="955" y="992"/>
                  </a:cubicBezTo>
                  <a:cubicBezTo>
                    <a:pt x="965" y="992"/>
                    <a:pt x="976" y="981"/>
                    <a:pt x="986" y="971"/>
                  </a:cubicBezTo>
                  <a:cubicBezTo>
                    <a:pt x="997" y="960"/>
                    <a:pt x="997" y="928"/>
                    <a:pt x="986" y="917"/>
                  </a:cubicBezTo>
                  <a:lnTo>
                    <a:pt x="923" y="864"/>
                  </a:lnTo>
                  <a:cubicBezTo>
                    <a:pt x="918" y="854"/>
                    <a:pt x="907" y="849"/>
                    <a:pt x="896" y="849"/>
                  </a:cubicBezTo>
                  <a:close/>
                  <a:moveTo>
                    <a:pt x="1183" y="1132"/>
                  </a:moveTo>
                  <a:cubicBezTo>
                    <a:pt x="1172" y="1132"/>
                    <a:pt x="1162" y="1135"/>
                    <a:pt x="1156" y="1140"/>
                  </a:cubicBezTo>
                  <a:cubicBezTo>
                    <a:pt x="1135" y="1161"/>
                    <a:pt x="1135" y="1183"/>
                    <a:pt x="1156" y="1204"/>
                  </a:cubicBezTo>
                  <a:lnTo>
                    <a:pt x="1209" y="1256"/>
                  </a:lnTo>
                  <a:cubicBezTo>
                    <a:pt x="1220" y="1267"/>
                    <a:pt x="1231" y="1267"/>
                    <a:pt x="1241" y="1267"/>
                  </a:cubicBezTo>
                  <a:cubicBezTo>
                    <a:pt x="1252" y="1267"/>
                    <a:pt x="1262" y="1267"/>
                    <a:pt x="1273" y="1256"/>
                  </a:cubicBezTo>
                  <a:cubicBezTo>
                    <a:pt x="1283" y="1246"/>
                    <a:pt x="1283" y="1214"/>
                    <a:pt x="1273" y="1204"/>
                  </a:cubicBezTo>
                  <a:lnTo>
                    <a:pt x="1209" y="1140"/>
                  </a:lnTo>
                  <a:cubicBezTo>
                    <a:pt x="1204" y="1135"/>
                    <a:pt x="1193" y="1132"/>
                    <a:pt x="1183" y="1132"/>
                  </a:cubicBezTo>
                  <a:close/>
                  <a:moveTo>
                    <a:pt x="1465" y="1419"/>
                  </a:moveTo>
                  <a:cubicBezTo>
                    <a:pt x="1456" y="1419"/>
                    <a:pt x="1448" y="1421"/>
                    <a:pt x="1443" y="1426"/>
                  </a:cubicBezTo>
                  <a:cubicBezTo>
                    <a:pt x="1422" y="1447"/>
                    <a:pt x="1422" y="1469"/>
                    <a:pt x="1443" y="1480"/>
                  </a:cubicBezTo>
                  <a:lnTo>
                    <a:pt x="1495" y="1543"/>
                  </a:lnTo>
                  <a:cubicBezTo>
                    <a:pt x="1506" y="1553"/>
                    <a:pt x="1517" y="1553"/>
                    <a:pt x="1528" y="1553"/>
                  </a:cubicBezTo>
                  <a:cubicBezTo>
                    <a:pt x="1538" y="1553"/>
                    <a:pt x="1549" y="1553"/>
                    <a:pt x="1549" y="1543"/>
                  </a:cubicBezTo>
                  <a:cubicBezTo>
                    <a:pt x="1570" y="1522"/>
                    <a:pt x="1570" y="1501"/>
                    <a:pt x="1549" y="1480"/>
                  </a:cubicBezTo>
                  <a:lnTo>
                    <a:pt x="1495" y="1426"/>
                  </a:lnTo>
                  <a:cubicBezTo>
                    <a:pt x="1485" y="1421"/>
                    <a:pt x="1474" y="1419"/>
                    <a:pt x="1465" y="1419"/>
                  </a:cubicBezTo>
                  <a:close/>
                  <a:moveTo>
                    <a:pt x="1750" y="1697"/>
                  </a:moveTo>
                  <a:cubicBezTo>
                    <a:pt x="1740" y="1697"/>
                    <a:pt x="1729" y="1702"/>
                    <a:pt x="1719" y="1713"/>
                  </a:cubicBezTo>
                  <a:cubicBezTo>
                    <a:pt x="1708" y="1723"/>
                    <a:pt x="1708" y="1755"/>
                    <a:pt x="1719" y="1766"/>
                  </a:cubicBezTo>
                  <a:lnTo>
                    <a:pt x="1782" y="1829"/>
                  </a:lnTo>
                  <a:cubicBezTo>
                    <a:pt x="1792" y="1829"/>
                    <a:pt x="1792" y="1840"/>
                    <a:pt x="1803" y="1840"/>
                  </a:cubicBezTo>
                  <a:cubicBezTo>
                    <a:pt x="1814" y="1840"/>
                    <a:pt x="1825" y="1829"/>
                    <a:pt x="1835" y="1829"/>
                  </a:cubicBezTo>
                  <a:cubicBezTo>
                    <a:pt x="1856" y="1808"/>
                    <a:pt x="1856" y="1787"/>
                    <a:pt x="1835" y="1766"/>
                  </a:cubicBezTo>
                  <a:lnTo>
                    <a:pt x="1782" y="1713"/>
                  </a:lnTo>
                  <a:cubicBezTo>
                    <a:pt x="1772" y="1702"/>
                    <a:pt x="1761" y="1697"/>
                    <a:pt x="1750" y="1697"/>
                  </a:cubicBezTo>
                  <a:close/>
                  <a:moveTo>
                    <a:pt x="2036" y="1980"/>
                  </a:moveTo>
                  <a:cubicBezTo>
                    <a:pt x="2026" y="1980"/>
                    <a:pt x="2015" y="1983"/>
                    <a:pt x="2004" y="1989"/>
                  </a:cubicBezTo>
                  <a:cubicBezTo>
                    <a:pt x="1994" y="2010"/>
                    <a:pt x="1994" y="2031"/>
                    <a:pt x="2004" y="2052"/>
                  </a:cubicBezTo>
                  <a:lnTo>
                    <a:pt x="2068" y="2105"/>
                  </a:lnTo>
                  <a:cubicBezTo>
                    <a:pt x="2068" y="2116"/>
                    <a:pt x="2079" y="2116"/>
                    <a:pt x="2089" y="2116"/>
                  </a:cubicBezTo>
                  <a:cubicBezTo>
                    <a:pt x="2100" y="2116"/>
                    <a:pt x="2110" y="2116"/>
                    <a:pt x="2122" y="2105"/>
                  </a:cubicBezTo>
                  <a:cubicBezTo>
                    <a:pt x="2143" y="2095"/>
                    <a:pt x="2143" y="2062"/>
                    <a:pt x="2122" y="2052"/>
                  </a:cubicBezTo>
                  <a:lnTo>
                    <a:pt x="2068" y="1989"/>
                  </a:lnTo>
                  <a:cubicBezTo>
                    <a:pt x="2057" y="1983"/>
                    <a:pt x="2047" y="1980"/>
                    <a:pt x="2036" y="1980"/>
                  </a:cubicBezTo>
                  <a:close/>
                  <a:moveTo>
                    <a:pt x="2322" y="2267"/>
                  </a:moveTo>
                  <a:cubicBezTo>
                    <a:pt x="2312" y="2267"/>
                    <a:pt x="2302" y="2269"/>
                    <a:pt x="2291" y="2275"/>
                  </a:cubicBezTo>
                  <a:cubicBezTo>
                    <a:pt x="2280" y="2296"/>
                    <a:pt x="2280" y="2317"/>
                    <a:pt x="2291" y="2338"/>
                  </a:cubicBezTo>
                  <a:lnTo>
                    <a:pt x="2344" y="2392"/>
                  </a:lnTo>
                  <a:cubicBezTo>
                    <a:pt x="2355" y="2402"/>
                    <a:pt x="2365" y="2402"/>
                    <a:pt x="2376" y="2402"/>
                  </a:cubicBezTo>
                  <a:cubicBezTo>
                    <a:pt x="2386" y="2402"/>
                    <a:pt x="2397" y="2402"/>
                    <a:pt x="2407" y="2392"/>
                  </a:cubicBezTo>
                  <a:cubicBezTo>
                    <a:pt x="2418" y="2370"/>
                    <a:pt x="2418" y="2349"/>
                    <a:pt x="2407" y="2328"/>
                  </a:cubicBezTo>
                  <a:lnTo>
                    <a:pt x="2344" y="2275"/>
                  </a:lnTo>
                  <a:cubicBezTo>
                    <a:pt x="2339" y="2269"/>
                    <a:pt x="2331" y="2267"/>
                    <a:pt x="2322" y="2267"/>
                  </a:cubicBezTo>
                  <a:close/>
                  <a:moveTo>
                    <a:pt x="2604" y="2545"/>
                  </a:moveTo>
                  <a:cubicBezTo>
                    <a:pt x="2593" y="2545"/>
                    <a:pt x="2583" y="2551"/>
                    <a:pt x="2577" y="2561"/>
                  </a:cubicBezTo>
                  <a:cubicBezTo>
                    <a:pt x="2556" y="2572"/>
                    <a:pt x="2556" y="2604"/>
                    <a:pt x="2577" y="2614"/>
                  </a:cubicBezTo>
                  <a:lnTo>
                    <a:pt x="2631" y="2678"/>
                  </a:lnTo>
                  <a:cubicBezTo>
                    <a:pt x="2641" y="2678"/>
                    <a:pt x="2652" y="2689"/>
                    <a:pt x="2662" y="2689"/>
                  </a:cubicBezTo>
                  <a:cubicBezTo>
                    <a:pt x="2673" y="2689"/>
                    <a:pt x="2683" y="2678"/>
                    <a:pt x="2694" y="2678"/>
                  </a:cubicBezTo>
                  <a:cubicBezTo>
                    <a:pt x="2704" y="2656"/>
                    <a:pt x="2704" y="2635"/>
                    <a:pt x="2694" y="2614"/>
                  </a:cubicBezTo>
                  <a:lnTo>
                    <a:pt x="2631" y="2561"/>
                  </a:lnTo>
                  <a:cubicBezTo>
                    <a:pt x="2625" y="2551"/>
                    <a:pt x="2614" y="2545"/>
                    <a:pt x="2604" y="2545"/>
                  </a:cubicBezTo>
                  <a:close/>
                  <a:moveTo>
                    <a:pt x="2890" y="2831"/>
                  </a:moveTo>
                  <a:cubicBezTo>
                    <a:pt x="2880" y="2831"/>
                    <a:pt x="2869" y="2837"/>
                    <a:pt x="2864" y="2847"/>
                  </a:cubicBezTo>
                  <a:cubicBezTo>
                    <a:pt x="2843" y="2858"/>
                    <a:pt x="2843" y="2879"/>
                    <a:pt x="2864" y="2901"/>
                  </a:cubicBezTo>
                  <a:lnTo>
                    <a:pt x="2916" y="2953"/>
                  </a:lnTo>
                  <a:cubicBezTo>
                    <a:pt x="2928" y="2964"/>
                    <a:pt x="2938" y="2964"/>
                    <a:pt x="2949" y="2964"/>
                  </a:cubicBezTo>
                  <a:cubicBezTo>
                    <a:pt x="2959" y="2964"/>
                    <a:pt x="2970" y="2964"/>
                    <a:pt x="2980" y="2953"/>
                  </a:cubicBezTo>
                  <a:cubicBezTo>
                    <a:pt x="2991" y="2943"/>
                    <a:pt x="2991" y="2911"/>
                    <a:pt x="2980" y="2901"/>
                  </a:cubicBezTo>
                  <a:lnTo>
                    <a:pt x="2916" y="2847"/>
                  </a:lnTo>
                  <a:cubicBezTo>
                    <a:pt x="2911" y="2837"/>
                    <a:pt x="2901" y="2831"/>
                    <a:pt x="2890" y="2831"/>
                  </a:cubicBezTo>
                  <a:close/>
                  <a:moveTo>
                    <a:pt x="3177" y="3115"/>
                  </a:moveTo>
                  <a:cubicBezTo>
                    <a:pt x="3166" y="3115"/>
                    <a:pt x="3155" y="3118"/>
                    <a:pt x="3150" y="3123"/>
                  </a:cubicBezTo>
                  <a:cubicBezTo>
                    <a:pt x="3129" y="3144"/>
                    <a:pt x="3129" y="3165"/>
                    <a:pt x="3150" y="3187"/>
                  </a:cubicBezTo>
                  <a:lnTo>
                    <a:pt x="3203" y="3240"/>
                  </a:lnTo>
                  <a:cubicBezTo>
                    <a:pt x="3213" y="3250"/>
                    <a:pt x="3224" y="3250"/>
                    <a:pt x="3235" y="3250"/>
                  </a:cubicBezTo>
                  <a:cubicBezTo>
                    <a:pt x="3246" y="3250"/>
                    <a:pt x="3256" y="3250"/>
                    <a:pt x="3256" y="3240"/>
                  </a:cubicBezTo>
                  <a:cubicBezTo>
                    <a:pt x="3277" y="3229"/>
                    <a:pt x="3277" y="3198"/>
                    <a:pt x="3256" y="3187"/>
                  </a:cubicBezTo>
                  <a:lnTo>
                    <a:pt x="3203" y="3123"/>
                  </a:lnTo>
                  <a:cubicBezTo>
                    <a:pt x="3198" y="3118"/>
                    <a:pt x="3187" y="3115"/>
                    <a:pt x="3177" y="3115"/>
                  </a:cubicBezTo>
                  <a:close/>
                  <a:moveTo>
                    <a:pt x="3457" y="3394"/>
                  </a:moveTo>
                  <a:cubicBezTo>
                    <a:pt x="3447" y="3394"/>
                    <a:pt x="3436" y="3399"/>
                    <a:pt x="3426" y="3410"/>
                  </a:cubicBezTo>
                  <a:cubicBezTo>
                    <a:pt x="3415" y="3420"/>
                    <a:pt x="3415" y="3452"/>
                    <a:pt x="3426" y="3462"/>
                  </a:cubicBezTo>
                  <a:lnTo>
                    <a:pt x="3489" y="3526"/>
                  </a:lnTo>
                  <a:cubicBezTo>
                    <a:pt x="3500" y="3526"/>
                    <a:pt x="3510" y="3537"/>
                    <a:pt x="3510" y="3537"/>
                  </a:cubicBezTo>
                  <a:cubicBezTo>
                    <a:pt x="3521" y="3537"/>
                    <a:pt x="3532" y="3526"/>
                    <a:pt x="3543" y="3526"/>
                  </a:cubicBezTo>
                  <a:cubicBezTo>
                    <a:pt x="3564" y="3505"/>
                    <a:pt x="3564" y="3484"/>
                    <a:pt x="3543" y="3462"/>
                  </a:cubicBezTo>
                  <a:lnTo>
                    <a:pt x="3489" y="3410"/>
                  </a:lnTo>
                  <a:cubicBezTo>
                    <a:pt x="3479" y="3399"/>
                    <a:pt x="3468" y="3394"/>
                    <a:pt x="3457" y="3394"/>
                  </a:cubicBezTo>
                  <a:close/>
                  <a:moveTo>
                    <a:pt x="3744" y="3680"/>
                  </a:moveTo>
                  <a:cubicBezTo>
                    <a:pt x="3734" y="3680"/>
                    <a:pt x="3723" y="3685"/>
                    <a:pt x="3712" y="3696"/>
                  </a:cubicBezTo>
                  <a:cubicBezTo>
                    <a:pt x="3701" y="3707"/>
                    <a:pt x="3701" y="3738"/>
                    <a:pt x="3712" y="3749"/>
                  </a:cubicBezTo>
                  <a:lnTo>
                    <a:pt x="3776" y="3802"/>
                  </a:lnTo>
                  <a:cubicBezTo>
                    <a:pt x="3776" y="3813"/>
                    <a:pt x="3786" y="3823"/>
                    <a:pt x="3797" y="3823"/>
                  </a:cubicBezTo>
                  <a:cubicBezTo>
                    <a:pt x="3807" y="3823"/>
                    <a:pt x="3818" y="3813"/>
                    <a:pt x="3829" y="3802"/>
                  </a:cubicBezTo>
                  <a:cubicBezTo>
                    <a:pt x="3850" y="3792"/>
                    <a:pt x="3850" y="3759"/>
                    <a:pt x="3829" y="3749"/>
                  </a:cubicBezTo>
                  <a:lnTo>
                    <a:pt x="3776" y="3696"/>
                  </a:lnTo>
                  <a:cubicBezTo>
                    <a:pt x="3765" y="3685"/>
                    <a:pt x="3755" y="3680"/>
                    <a:pt x="3744" y="3680"/>
                  </a:cubicBezTo>
                  <a:close/>
                  <a:moveTo>
                    <a:pt x="4030" y="3964"/>
                  </a:moveTo>
                  <a:cubicBezTo>
                    <a:pt x="4019" y="3964"/>
                    <a:pt x="4009" y="3966"/>
                    <a:pt x="3998" y="3971"/>
                  </a:cubicBezTo>
                  <a:cubicBezTo>
                    <a:pt x="3988" y="3993"/>
                    <a:pt x="3988" y="4014"/>
                    <a:pt x="3998" y="4035"/>
                  </a:cubicBezTo>
                  <a:lnTo>
                    <a:pt x="4052" y="4088"/>
                  </a:lnTo>
                  <a:cubicBezTo>
                    <a:pt x="4062" y="4099"/>
                    <a:pt x="4073" y="4099"/>
                    <a:pt x="4083" y="4099"/>
                  </a:cubicBezTo>
                  <a:cubicBezTo>
                    <a:pt x="4094" y="4099"/>
                    <a:pt x="4104" y="4099"/>
                    <a:pt x="4115" y="4088"/>
                  </a:cubicBezTo>
                  <a:cubicBezTo>
                    <a:pt x="4125" y="4077"/>
                    <a:pt x="4125" y="4046"/>
                    <a:pt x="4115" y="4035"/>
                  </a:cubicBezTo>
                  <a:lnTo>
                    <a:pt x="4062" y="3971"/>
                  </a:lnTo>
                  <a:cubicBezTo>
                    <a:pt x="4051" y="3966"/>
                    <a:pt x="4041" y="3964"/>
                    <a:pt x="4030" y="3964"/>
                  </a:cubicBezTo>
                  <a:close/>
                  <a:moveTo>
                    <a:pt x="4311" y="4250"/>
                  </a:moveTo>
                  <a:cubicBezTo>
                    <a:pt x="4301" y="4250"/>
                    <a:pt x="4290" y="4253"/>
                    <a:pt x="4285" y="4258"/>
                  </a:cubicBezTo>
                  <a:cubicBezTo>
                    <a:pt x="4264" y="4279"/>
                    <a:pt x="4264" y="4301"/>
                    <a:pt x="4285" y="4311"/>
                  </a:cubicBezTo>
                  <a:lnTo>
                    <a:pt x="4338" y="4374"/>
                  </a:lnTo>
                  <a:cubicBezTo>
                    <a:pt x="4349" y="4385"/>
                    <a:pt x="4359" y="4385"/>
                    <a:pt x="4370" y="4385"/>
                  </a:cubicBezTo>
                  <a:cubicBezTo>
                    <a:pt x="4380" y="4385"/>
                    <a:pt x="4391" y="4385"/>
                    <a:pt x="4401" y="4374"/>
                  </a:cubicBezTo>
                  <a:cubicBezTo>
                    <a:pt x="4412" y="4353"/>
                    <a:pt x="4412" y="4332"/>
                    <a:pt x="4401" y="4311"/>
                  </a:cubicBezTo>
                  <a:lnTo>
                    <a:pt x="4338" y="4258"/>
                  </a:lnTo>
                  <a:cubicBezTo>
                    <a:pt x="4333" y="4253"/>
                    <a:pt x="4322" y="4250"/>
                    <a:pt x="4311" y="4250"/>
                  </a:cubicBezTo>
                  <a:close/>
                  <a:moveTo>
                    <a:pt x="4598" y="4528"/>
                  </a:moveTo>
                  <a:cubicBezTo>
                    <a:pt x="4587" y="4528"/>
                    <a:pt x="4576" y="4533"/>
                    <a:pt x="4571" y="4544"/>
                  </a:cubicBezTo>
                  <a:cubicBezTo>
                    <a:pt x="4550" y="4555"/>
                    <a:pt x="4550" y="4586"/>
                    <a:pt x="4571" y="4598"/>
                  </a:cubicBezTo>
                  <a:lnTo>
                    <a:pt x="4624" y="4661"/>
                  </a:lnTo>
                  <a:cubicBezTo>
                    <a:pt x="4635" y="4661"/>
                    <a:pt x="4646" y="4671"/>
                    <a:pt x="4656" y="4671"/>
                  </a:cubicBezTo>
                  <a:cubicBezTo>
                    <a:pt x="4667" y="4671"/>
                    <a:pt x="4677" y="4661"/>
                    <a:pt x="4688" y="4661"/>
                  </a:cubicBezTo>
                  <a:cubicBezTo>
                    <a:pt x="4698" y="4640"/>
                    <a:pt x="4698" y="4619"/>
                    <a:pt x="4688" y="4598"/>
                  </a:cubicBezTo>
                  <a:lnTo>
                    <a:pt x="4624" y="4544"/>
                  </a:lnTo>
                  <a:cubicBezTo>
                    <a:pt x="4619" y="4533"/>
                    <a:pt x="4608" y="4528"/>
                    <a:pt x="4598" y="4528"/>
                  </a:cubicBezTo>
                  <a:close/>
                  <a:moveTo>
                    <a:pt x="4884" y="4812"/>
                  </a:moveTo>
                  <a:cubicBezTo>
                    <a:pt x="4873" y="4812"/>
                    <a:pt x="4863" y="4815"/>
                    <a:pt x="4858" y="4820"/>
                  </a:cubicBezTo>
                  <a:cubicBezTo>
                    <a:pt x="4836" y="4841"/>
                    <a:pt x="4836" y="4862"/>
                    <a:pt x="4858" y="4883"/>
                  </a:cubicBezTo>
                  <a:lnTo>
                    <a:pt x="4910" y="4937"/>
                  </a:lnTo>
                  <a:cubicBezTo>
                    <a:pt x="4921" y="4947"/>
                    <a:pt x="4931" y="4947"/>
                    <a:pt x="4943" y="4947"/>
                  </a:cubicBezTo>
                  <a:cubicBezTo>
                    <a:pt x="4953" y="4947"/>
                    <a:pt x="4964" y="4947"/>
                    <a:pt x="4964" y="4937"/>
                  </a:cubicBezTo>
                  <a:cubicBezTo>
                    <a:pt x="4985" y="4926"/>
                    <a:pt x="4985" y="4894"/>
                    <a:pt x="4964" y="4883"/>
                  </a:cubicBezTo>
                  <a:lnTo>
                    <a:pt x="4910" y="4820"/>
                  </a:lnTo>
                  <a:cubicBezTo>
                    <a:pt x="4905" y="4815"/>
                    <a:pt x="4895" y="4812"/>
                    <a:pt x="4884" y="4812"/>
                  </a:cubicBezTo>
                  <a:close/>
                  <a:moveTo>
                    <a:pt x="5165" y="5098"/>
                  </a:moveTo>
                  <a:cubicBezTo>
                    <a:pt x="5155" y="5098"/>
                    <a:pt x="5144" y="5101"/>
                    <a:pt x="5133" y="5107"/>
                  </a:cubicBezTo>
                  <a:cubicBezTo>
                    <a:pt x="5122" y="5128"/>
                    <a:pt x="5122" y="5149"/>
                    <a:pt x="5133" y="5170"/>
                  </a:cubicBezTo>
                  <a:lnTo>
                    <a:pt x="5197" y="5223"/>
                  </a:lnTo>
                  <a:cubicBezTo>
                    <a:pt x="5207" y="5234"/>
                    <a:pt x="5218" y="5234"/>
                    <a:pt x="5228" y="5234"/>
                  </a:cubicBezTo>
                  <a:cubicBezTo>
                    <a:pt x="5239" y="5234"/>
                    <a:pt x="5239" y="5234"/>
                    <a:pt x="5250" y="5223"/>
                  </a:cubicBezTo>
                  <a:cubicBezTo>
                    <a:pt x="5271" y="5202"/>
                    <a:pt x="5271" y="5180"/>
                    <a:pt x="5250" y="5159"/>
                  </a:cubicBezTo>
                  <a:lnTo>
                    <a:pt x="5197" y="5107"/>
                  </a:lnTo>
                  <a:cubicBezTo>
                    <a:pt x="5186" y="5101"/>
                    <a:pt x="5176" y="5098"/>
                    <a:pt x="5165" y="5098"/>
                  </a:cubicBezTo>
                  <a:close/>
                  <a:moveTo>
                    <a:pt x="5451" y="5377"/>
                  </a:moveTo>
                  <a:cubicBezTo>
                    <a:pt x="5441" y="5377"/>
                    <a:pt x="5430" y="5382"/>
                    <a:pt x="5419" y="5392"/>
                  </a:cubicBezTo>
                  <a:cubicBezTo>
                    <a:pt x="5409" y="5404"/>
                    <a:pt x="5409" y="5435"/>
                    <a:pt x="5419" y="5446"/>
                  </a:cubicBezTo>
                  <a:lnTo>
                    <a:pt x="5483" y="5510"/>
                  </a:lnTo>
                  <a:cubicBezTo>
                    <a:pt x="5483" y="5510"/>
                    <a:pt x="5494" y="5520"/>
                    <a:pt x="5504" y="5520"/>
                  </a:cubicBezTo>
                  <a:cubicBezTo>
                    <a:pt x="5515" y="5520"/>
                    <a:pt x="5525" y="5510"/>
                    <a:pt x="5536" y="5510"/>
                  </a:cubicBezTo>
                  <a:cubicBezTo>
                    <a:pt x="5558" y="5488"/>
                    <a:pt x="5558" y="5467"/>
                    <a:pt x="5536" y="5446"/>
                  </a:cubicBezTo>
                  <a:lnTo>
                    <a:pt x="5483" y="5392"/>
                  </a:lnTo>
                  <a:cubicBezTo>
                    <a:pt x="5472" y="5382"/>
                    <a:pt x="5462" y="5377"/>
                    <a:pt x="5451" y="5377"/>
                  </a:cubicBezTo>
                  <a:close/>
                  <a:moveTo>
                    <a:pt x="5738" y="5663"/>
                  </a:moveTo>
                  <a:cubicBezTo>
                    <a:pt x="5727" y="5663"/>
                    <a:pt x="5717" y="5669"/>
                    <a:pt x="5706" y="5679"/>
                  </a:cubicBezTo>
                  <a:cubicBezTo>
                    <a:pt x="5695" y="5689"/>
                    <a:pt x="5695" y="5711"/>
                    <a:pt x="5706" y="5732"/>
                  </a:cubicBezTo>
                  <a:lnTo>
                    <a:pt x="5759" y="5785"/>
                  </a:lnTo>
                  <a:cubicBezTo>
                    <a:pt x="5770" y="5795"/>
                    <a:pt x="5780" y="5795"/>
                    <a:pt x="5791" y="5795"/>
                  </a:cubicBezTo>
                  <a:cubicBezTo>
                    <a:pt x="5801" y="5795"/>
                    <a:pt x="5812" y="5795"/>
                    <a:pt x="5822" y="5785"/>
                  </a:cubicBezTo>
                  <a:cubicBezTo>
                    <a:pt x="5833" y="5774"/>
                    <a:pt x="5833" y="5743"/>
                    <a:pt x="5822" y="5732"/>
                  </a:cubicBezTo>
                  <a:lnTo>
                    <a:pt x="5770" y="5679"/>
                  </a:lnTo>
                  <a:cubicBezTo>
                    <a:pt x="5759" y="5669"/>
                    <a:pt x="5749" y="5663"/>
                    <a:pt x="5738" y="5663"/>
                  </a:cubicBezTo>
                  <a:close/>
                  <a:moveTo>
                    <a:pt x="6019" y="5947"/>
                  </a:moveTo>
                  <a:cubicBezTo>
                    <a:pt x="6008" y="5947"/>
                    <a:pt x="5998" y="5949"/>
                    <a:pt x="5992" y="5955"/>
                  </a:cubicBezTo>
                  <a:cubicBezTo>
                    <a:pt x="5971" y="5976"/>
                    <a:pt x="5971" y="5997"/>
                    <a:pt x="5992" y="6019"/>
                  </a:cubicBezTo>
                  <a:lnTo>
                    <a:pt x="6045" y="6071"/>
                  </a:lnTo>
                  <a:cubicBezTo>
                    <a:pt x="6056" y="6082"/>
                    <a:pt x="6067" y="6082"/>
                    <a:pt x="6077" y="6082"/>
                  </a:cubicBezTo>
                  <a:cubicBezTo>
                    <a:pt x="6088" y="6082"/>
                    <a:pt x="6098" y="6082"/>
                    <a:pt x="6109" y="6071"/>
                  </a:cubicBezTo>
                  <a:cubicBezTo>
                    <a:pt x="6119" y="6050"/>
                    <a:pt x="6119" y="6029"/>
                    <a:pt x="6109" y="6019"/>
                  </a:cubicBezTo>
                  <a:lnTo>
                    <a:pt x="6045" y="5955"/>
                  </a:lnTo>
                  <a:cubicBezTo>
                    <a:pt x="6040" y="5949"/>
                    <a:pt x="6029" y="5947"/>
                    <a:pt x="6019" y="59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16"/>
            <p:cNvSpPr/>
            <p:nvPr/>
          </p:nvSpPr>
          <p:spPr>
            <a:xfrm>
              <a:off x="3906100" y="365175"/>
              <a:ext cx="2950" cy="2875"/>
            </a:xfrm>
            <a:custGeom>
              <a:avLst/>
              <a:gdLst/>
              <a:ahLst/>
              <a:cxnLst/>
              <a:rect l="l" t="t" r="r" b="b"/>
              <a:pathLst>
                <a:path w="118" h="115" extrusionOk="0">
                  <a:moveTo>
                    <a:pt x="43" y="1"/>
                  </a:moveTo>
                  <a:cubicBezTo>
                    <a:pt x="32" y="1"/>
                    <a:pt x="22" y="3"/>
                    <a:pt x="11" y="9"/>
                  </a:cubicBezTo>
                  <a:cubicBezTo>
                    <a:pt x="1" y="30"/>
                    <a:pt x="1" y="51"/>
                    <a:pt x="11" y="72"/>
                  </a:cubicBezTo>
                  <a:lnTo>
                    <a:pt x="43" y="104"/>
                  </a:lnTo>
                  <a:cubicBezTo>
                    <a:pt x="54" y="104"/>
                    <a:pt x="65" y="115"/>
                    <a:pt x="75" y="115"/>
                  </a:cubicBezTo>
                  <a:cubicBezTo>
                    <a:pt x="86" y="115"/>
                    <a:pt x="96" y="104"/>
                    <a:pt x="96" y="104"/>
                  </a:cubicBezTo>
                  <a:cubicBezTo>
                    <a:pt x="117" y="83"/>
                    <a:pt x="117" y="62"/>
                    <a:pt x="96" y="41"/>
                  </a:cubicBezTo>
                  <a:lnTo>
                    <a:pt x="75" y="9"/>
                  </a:lnTo>
                  <a:cubicBezTo>
                    <a:pt x="64" y="3"/>
                    <a:pt x="5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16"/>
            <p:cNvSpPr/>
            <p:nvPr/>
          </p:nvSpPr>
          <p:spPr>
            <a:xfrm>
              <a:off x="4060150" y="518375"/>
              <a:ext cx="18575" cy="18575"/>
            </a:xfrm>
            <a:custGeom>
              <a:avLst/>
              <a:gdLst/>
              <a:ahLst/>
              <a:cxnLst/>
              <a:rect l="l" t="t" r="r" b="b"/>
              <a:pathLst>
                <a:path w="743" h="743" extrusionOk="0">
                  <a:moveTo>
                    <a:pt x="743" y="0"/>
                  </a:moveTo>
                  <a:lnTo>
                    <a:pt x="0" y="743"/>
                  </a:lnTo>
                  <a:lnTo>
                    <a:pt x="0" y="743"/>
                  </a:lnTo>
                  <a:lnTo>
                    <a:pt x="605" y="604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16"/>
            <p:cNvSpPr/>
            <p:nvPr/>
          </p:nvSpPr>
          <p:spPr>
            <a:xfrm>
              <a:off x="3899225" y="358225"/>
              <a:ext cx="18575" cy="18850"/>
            </a:xfrm>
            <a:custGeom>
              <a:avLst/>
              <a:gdLst/>
              <a:ahLst/>
              <a:cxnLst/>
              <a:rect l="l" t="t" r="r" b="b"/>
              <a:pathLst>
                <a:path w="743" h="754" extrusionOk="0">
                  <a:moveTo>
                    <a:pt x="743" y="1"/>
                  </a:moveTo>
                  <a:lnTo>
                    <a:pt x="138" y="138"/>
                  </a:lnTo>
                  <a:lnTo>
                    <a:pt x="0" y="743"/>
                  </a:lnTo>
                  <a:lnTo>
                    <a:pt x="0" y="753"/>
                  </a:lnTo>
                  <a:lnTo>
                    <a:pt x="7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16"/>
            <p:cNvSpPr/>
            <p:nvPr/>
          </p:nvSpPr>
          <p:spPr>
            <a:xfrm>
              <a:off x="3990675" y="431925"/>
              <a:ext cx="46150" cy="21500"/>
            </a:xfrm>
            <a:custGeom>
              <a:avLst/>
              <a:gdLst/>
              <a:ahLst/>
              <a:cxnLst/>
              <a:rect l="l" t="t" r="r" b="b"/>
              <a:pathLst>
                <a:path w="1846" h="860" extrusionOk="0">
                  <a:moveTo>
                    <a:pt x="1803" y="1"/>
                  </a:moveTo>
                  <a:cubicBezTo>
                    <a:pt x="1125" y="1"/>
                    <a:pt x="478" y="287"/>
                    <a:pt x="22" y="796"/>
                  </a:cubicBezTo>
                  <a:cubicBezTo>
                    <a:pt x="1" y="807"/>
                    <a:pt x="12" y="838"/>
                    <a:pt x="22" y="849"/>
                  </a:cubicBezTo>
                  <a:cubicBezTo>
                    <a:pt x="33" y="859"/>
                    <a:pt x="43" y="859"/>
                    <a:pt x="54" y="859"/>
                  </a:cubicBezTo>
                  <a:cubicBezTo>
                    <a:pt x="64" y="859"/>
                    <a:pt x="75" y="859"/>
                    <a:pt x="85" y="849"/>
                  </a:cubicBezTo>
                  <a:cubicBezTo>
                    <a:pt x="521" y="361"/>
                    <a:pt x="1146" y="86"/>
                    <a:pt x="1803" y="86"/>
                  </a:cubicBezTo>
                  <a:cubicBezTo>
                    <a:pt x="1825" y="86"/>
                    <a:pt x="1846" y="64"/>
                    <a:pt x="1846" y="43"/>
                  </a:cubicBezTo>
                  <a:cubicBezTo>
                    <a:pt x="1846" y="22"/>
                    <a:pt x="1825" y="1"/>
                    <a:pt x="1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16"/>
            <p:cNvSpPr/>
            <p:nvPr/>
          </p:nvSpPr>
          <p:spPr>
            <a:xfrm>
              <a:off x="3595900" y="420000"/>
              <a:ext cx="218225" cy="1875"/>
            </a:xfrm>
            <a:custGeom>
              <a:avLst/>
              <a:gdLst/>
              <a:ahLst/>
              <a:cxnLst/>
              <a:rect l="l" t="t" r="r" b="b"/>
              <a:pathLst>
                <a:path w="8729" h="75" extrusionOk="0">
                  <a:moveTo>
                    <a:pt x="43" y="0"/>
                  </a:moveTo>
                  <a:cubicBezTo>
                    <a:pt x="22" y="0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128" y="75"/>
                  </a:lnTo>
                  <a:cubicBezTo>
                    <a:pt x="149" y="75"/>
                    <a:pt x="171" y="64"/>
                    <a:pt x="171" y="43"/>
                  </a:cubicBezTo>
                  <a:cubicBezTo>
                    <a:pt x="171" y="11"/>
                    <a:pt x="149" y="0"/>
                    <a:pt x="128" y="0"/>
                  </a:cubicBezTo>
                  <a:close/>
                  <a:moveTo>
                    <a:pt x="456" y="0"/>
                  </a:moveTo>
                  <a:cubicBezTo>
                    <a:pt x="425" y="0"/>
                    <a:pt x="414" y="11"/>
                    <a:pt x="414" y="43"/>
                  </a:cubicBezTo>
                  <a:cubicBezTo>
                    <a:pt x="414" y="64"/>
                    <a:pt x="425" y="75"/>
                    <a:pt x="456" y="75"/>
                  </a:cubicBezTo>
                  <a:lnTo>
                    <a:pt x="531" y="75"/>
                  </a:lnTo>
                  <a:cubicBezTo>
                    <a:pt x="552" y="75"/>
                    <a:pt x="574" y="64"/>
                    <a:pt x="574" y="43"/>
                  </a:cubicBezTo>
                  <a:cubicBezTo>
                    <a:pt x="574" y="11"/>
                    <a:pt x="552" y="0"/>
                    <a:pt x="531" y="0"/>
                  </a:cubicBezTo>
                  <a:close/>
                  <a:moveTo>
                    <a:pt x="859" y="0"/>
                  </a:moveTo>
                  <a:cubicBezTo>
                    <a:pt x="838" y="0"/>
                    <a:pt x="817" y="11"/>
                    <a:pt x="817" y="43"/>
                  </a:cubicBezTo>
                  <a:cubicBezTo>
                    <a:pt x="817" y="64"/>
                    <a:pt x="838" y="75"/>
                    <a:pt x="859" y="75"/>
                  </a:cubicBezTo>
                  <a:lnTo>
                    <a:pt x="944" y="75"/>
                  </a:lnTo>
                  <a:cubicBezTo>
                    <a:pt x="966" y="75"/>
                    <a:pt x="987" y="64"/>
                    <a:pt x="987" y="43"/>
                  </a:cubicBezTo>
                  <a:cubicBezTo>
                    <a:pt x="987" y="11"/>
                    <a:pt x="966" y="0"/>
                    <a:pt x="944" y="0"/>
                  </a:cubicBezTo>
                  <a:close/>
                  <a:moveTo>
                    <a:pt x="1262" y="0"/>
                  </a:moveTo>
                  <a:cubicBezTo>
                    <a:pt x="1241" y="0"/>
                    <a:pt x="1231" y="11"/>
                    <a:pt x="1231" y="43"/>
                  </a:cubicBezTo>
                  <a:cubicBezTo>
                    <a:pt x="1231" y="64"/>
                    <a:pt x="1241" y="75"/>
                    <a:pt x="1262" y="75"/>
                  </a:cubicBezTo>
                  <a:lnTo>
                    <a:pt x="1347" y="75"/>
                  </a:lnTo>
                  <a:cubicBezTo>
                    <a:pt x="1369" y="75"/>
                    <a:pt x="1390" y="64"/>
                    <a:pt x="1390" y="43"/>
                  </a:cubicBezTo>
                  <a:cubicBezTo>
                    <a:pt x="1390" y="11"/>
                    <a:pt x="1369" y="0"/>
                    <a:pt x="1347" y="0"/>
                  </a:cubicBezTo>
                  <a:close/>
                  <a:moveTo>
                    <a:pt x="1676" y="0"/>
                  </a:moveTo>
                  <a:cubicBezTo>
                    <a:pt x="1655" y="0"/>
                    <a:pt x="1634" y="11"/>
                    <a:pt x="1634" y="43"/>
                  </a:cubicBezTo>
                  <a:cubicBezTo>
                    <a:pt x="1634" y="64"/>
                    <a:pt x="1655" y="75"/>
                    <a:pt x="1676" y="75"/>
                  </a:cubicBezTo>
                  <a:lnTo>
                    <a:pt x="1761" y="75"/>
                  </a:lnTo>
                  <a:cubicBezTo>
                    <a:pt x="1783" y="75"/>
                    <a:pt x="1793" y="64"/>
                    <a:pt x="1793" y="43"/>
                  </a:cubicBezTo>
                  <a:cubicBezTo>
                    <a:pt x="1793" y="11"/>
                    <a:pt x="1783" y="0"/>
                    <a:pt x="176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47" y="11"/>
                    <a:pt x="2047" y="43"/>
                  </a:cubicBezTo>
                  <a:cubicBezTo>
                    <a:pt x="2047" y="64"/>
                    <a:pt x="2058" y="75"/>
                    <a:pt x="2079" y="75"/>
                  </a:cubicBezTo>
                  <a:lnTo>
                    <a:pt x="2164" y="75"/>
                  </a:lnTo>
                  <a:cubicBezTo>
                    <a:pt x="2186" y="75"/>
                    <a:pt x="2207" y="64"/>
                    <a:pt x="2207" y="43"/>
                  </a:cubicBezTo>
                  <a:cubicBezTo>
                    <a:pt x="2207" y="11"/>
                    <a:pt x="2186" y="0"/>
                    <a:pt x="2164" y="0"/>
                  </a:cubicBezTo>
                  <a:close/>
                  <a:moveTo>
                    <a:pt x="2493" y="0"/>
                  </a:moveTo>
                  <a:cubicBezTo>
                    <a:pt x="2471" y="0"/>
                    <a:pt x="2450" y="11"/>
                    <a:pt x="2450" y="43"/>
                  </a:cubicBezTo>
                  <a:cubicBezTo>
                    <a:pt x="2450" y="64"/>
                    <a:pt x="2471" y="75"/>
                    <a:pt x="2493" y="75"/>
                  </a:cubicBezTo>
                  <a:lnTo>
                    <a:pt x="2577" y="75"/>
                  </a:lnTo>
                  <a:cubicBezTo>
                    <a:pt x="2599" y="75"/>
                    <a:pt x="2610" y="64"/>
                    <a:pt x="2610" y="43"/>
                  </a:cubicBezTo>
                  <a:cubicBezTo>
                    <a:pt x="2610" y="11"/>
                    <a:pt x="2599" y="0"/>
                    <a:pt x="2577" y="0"/>
                  </a:cubicBezTo>
                  <a:close/>
                  <a:moveTo>
                    <a:pt x="2896" y="0"/>
                  </a:moveTo>
                  <a:cubicBezTo>
                    <a:pt x="2874" y="0"/>
                    <a:pt x="2864" y="11"/>
                    <a:pt x="2864" y="43"/>
                  </a:cubicBezTo>
                  <a:cubicBezTo>
                    <a:pt x="2864" y="64"/>
                    <a:pt x="2874" y="75"/>
                    <a:pt x="2896" y="75"/>
                  </a:cubicBezTo>
                  <a:lnTo>
                    <a:pt x="2980" y="75"/>
                  </a:lnTo>
                  <a:cubicBezTo>
                    <a:pt x="3002" y="75"/>
                    <a:pt x="3023" y="64"/>
                    <a:pt x="3023" y="43"/>
                  </a:cubicBezTo>
                  <a:cubicBezTo>
                    <a:pt x="3023" y="11"/>
                    <a:pt x="3002" y="0"/>
                    <a:pt x="2980" y="0"/>
                  </a:cubicBezTo>
                  <a:close/>
                  <a:moveTo>
                    <a:pt x="3310" y="0"/>
                  </a:moveTo>
                  <a:cubicBezTo>
                    <a:pt x="3288" y="0"/>
                    <a:pt x="3267" y="11"/>
                    <a:pt x="3267" y="43"/>
                  </a:cubicBezTo>
                  <a:cubicBezTo>
                    <a:pt x="3267" y="64"/>
                    <a:pt x="3288" y="75"/>
                    <a:pt x="3310" y="75"/>
                  </a:cubicBezTo>
                  <a:lnTo>
                    <a:pt x="3395" y="75"/>
                  </a:lnTo>
                  <a:cubicBezTo>
                    <a:pt x="3416" y="75"/>
                    <a:pt x="3426" y="64"/>
                    <a:pt x="3426" y="43"/>
                  </a:cubicBezTo>
                  <a:cubicBezTo>
                    <a:pt x="3426" y="11"/>
                    <a:pt x="3416" y="0"/>
                    <a:pt x="3395" y="0"/>
                  </a:cubicBezTo>
                  <a:close/>
                  <a:moveTo>
                    <a:pt x="3713" y="0"/>
                  </a:moveTo>
                  <a:cubicBezTo>
                    <a:pt x="3691" y="0"/>
                    <a:pt x="3670" y="11"/>
                    <a:pt x="3670" y="43"/>
                  </a:cubicBezTo>
                  <a:cubicBezTo>
                    <a:pt x="3670" y="64"/>
                    <a:pt x="3691" y="75"/>
                    <a:pt x="3713" y="75"/>
                  </a:cubicBezTo>
                  <a:lnTo>
                    <a:pt x="3798" y="75"/>
                  </a:lnTo>
                  <a:cubicBezTo>
                    <a:pt x="3819" y="75"/>
                    <a:pt x="3840" y="64"/>
                    <a:pt x="3840" y="43"/>
                  </a:cubicBezTo>
                  <a:cubicBezTo>
                    <a:pt x="3840" y="11"/>
                    <a:pt x="3819" y="0"/>
                    <a:pt x="3798" y="0"/>
                  </a:cubicBezTo>
                  <a:close/>
                  <a:moveTo>
                    <a:pt x="4126" y="0"/>
                  </a:moveTo>
                  <a:cubicBezTo>
                    <a:pt x="4105" y="0"/>
                    <a:pt x="4083" y="11"/>
                    <a:pt x="4083" y="43"/>
                  </a:cubicBezTo>
                  <a:cubicBezTo>
                    <a:pt x="4083" y="64"/>
                    <a:pt x="4105" y="75"/>
                    <a:pt x="4126" y="75"/>
                  </a:cubicBezTo>
                  <a:lnTo>
                    <a:pt x="4201" y="75"/>
                  </a:lnTo>
                  <a:cubicBezTo>
                    <a:pt x="4232" y="75"/>
                    <a:pt x="4243" y="64"/>
                    <a:pt x="4243" y="43"/>
                  </a:cubicBezTo>
                  <a:cubicBezTo>
                    <a:pt x="4243" y="11"/>
                    <a:pt x="4232" y="0"/>
                    <a:pt x="4201" y="0"/>
                  </a:cubicBezTo>
                  <a:close/>
                  <a:moveTo>
                    <a:pt x="4529" y="0"/>
                  </a:moveTo>
                  <a:cubicBezTo>
                    <a:pt x="4508" y="0"/>
                    <a:pt x="4486" y="11"/>
                    <a:pt x="4486" y="43"/>
                  </a:cubicBezTo>
                  <a:cubicBezTo>
                    <a:pt x="4486" y="64"/>
                    <a:pt x="4508" y="75"/>
                    <a:pt x="4529" y="75"/>
                  </a:cubicBezTo>
                  <a:lnTo>
                    <a:pt x="4614" y="75"/>
                  </a:lnTo>
                  <a:cubicBezTo>
                    <a:pt x="4635" y="75"/>
                    <a:pt x="4656" y="64"/>
                    <a:pt x="4656" y="43"/>
                  </a:cubicBezTo>
                  <a:cubicBezTo>
                    <a:pt x="4656" y="11"/>
                    <a:pt x="4635" y="0"/>
                    <a:pt x="4614" y="0"/>
                  </a:cubicBezTo>
                  <a:close/>
                  <a:moveTo>
                    <a:pt x="4943" y="0"/>
                  </a:moveTo>
                  <a:cubicBezTo>
                    <a:pt x="4922" y="0"/>
                    <a:pt x="4900" y="11"/>
                    <a:pt x="4900" y="43"/>
                  </a:cubicBezTo>
                  <a:cubicBezTo>
                    <a:pt x="4900" y="64"/>
                    <a:pt x="4922" y="75"/>
                    <a:pt x="4943" y="75"/>
                  </a:cubicBezTo>
                  <a:lnTo>
                    <a:pt x="5017" y="75"/>
                  </a:lnTo>
                  <a:cubicBezTo>
                    <a:pt x="5038" y="75"/>
                    <a:pt x="5059" y="64"/>
                    <a:pt x="5059" y="43"/>
                  </a:cubicBezTo>
                  <a:cubicBezTo>
                    <a:pt x="5059" y="11"/>
                    <a:pt x="5038" y="0"/>
                    <a:pt x="5017" y="0"/>
                  </a:cubicBezTo>
                  <a:close/>
                  <a:moveTo>
                    <a:pt x="5346" y="0"/>
                  </a:moveTo>
                  <a:cubicBezTo>
                    <a:pt x="5325" y="0"/>
                    <a:pt x="5303" y="11"/>
                    <a:pt x="5303" y="43"/>
                  </a:cubicBezTo>
                  <a:cubicBezTo>
                    <a:pt x="5303" y="64"/>
                    <a:pt x="5325" y="75"/>
                    <a:pt x="5346" y="75"/>
                  </a:cubicBezTo>
                  <a:lnTo>
                    <a:pt x="5431" y="75"/>
                  </a:lnTo>
                  <a:cubicBezTo>
                    <a:pt x="5452" y="75"/>
                    <a:pt x="5473" y="64"/>
                    <a:pt x="5473" y="43"/>
                  </a:cubicBezTo>
                  <a:cubicBezTo>
                    <a:pt x="5473" y="11"/>
                    <a:pt x="5452" y="0"/>
                    <a:pt x="5431" y="0"/>
                  </a:cubicBezTo>
                  <a:close/>
                  <a:moveTo>
                    <a:pt x="5759" y="0"/>
                  </a:moveTo>
                  <a:cubicBezTo>
                    <a:pt x="5728" y="0"/>
                    <a:pt x="5717" y="11"/>
                    <a:pt x="5717" y="43"/>
                  </a:cubicBezTo>
                  <a:cubicBezTo>
                    <a:pt x="5717" y="64"/>
                    <a:pt x="5728" y="75"/>
                    <a:pt x="5759" y="75"/>
                  </a:cubicBezTo>
                  <a:lnTo>
                    <a:pt x="5834" y="75"/>
                  </a:lnTo>
                  <a:cubicBezTo>
                    <a:pt x="5855" y="75"/>
                    <a:pt x="5876" y="64"/>
                    <a:pt x="5876" y="43"/>
                  </a:cubicBezTo>
                  <a:cubicBezTo>
                    <a:pt x="5876" y="11"/>
                    <a:pt x="5855" y="0"/>
                    <a:pt x="5834" y="0"/>
                  </a:cubicBezTo>
                  <a:close/>
                  <a:moveTo>
                    <a:pt x="6162" y="0"/>
                  </a:moveTo>
                  <a:cubicBezTo>
                    <a:pt x="6141" y="0"/>
                    <a:pt x="6120" y="11"/>
                    <a:pt x="6120" y="43"/>
                  </a:cubicBezTo>
                  <a:cubicBezTo>
                    <a:pt x="6120" y="64"/>
                    <a:pt x="6141" y="75"/>
                    <a:pt x="6162" y="75"/>
                  </a:cubicBezTo>
                  <a:lnTo>
                    <a:pt x="6247" y="75"/>
                  </a:lnTo>
                  <a:cubicBezTo>
                    <a:pt x="6268" y="75"/>
                    <a:pt x="6289" y="64"/>
                    <a:pt x="6289" y="43"/>
                  </a:cubicBezTo>
                  <a:cubicBezTo>
                    <a:pt x="6289" y="11"/>
                    <a:pt x="6268" y="0"/>
                    <a:pt x="6247" y="0"/>
                  </a:cubicBezTo>
                  <a:close/>
                  <a:moveTo>
                    <a:pt x="6576" y="0"/>
                  </a:moveTo>
                  <a:cubicBezTo>
                    <a:pt x="6544" y="0"/>
                    <a:pt x="6534" y="11"/>
                    <a:pt x="6534" y="43"/>
                  </a:cubicBezTo>
                  <a:cubicBezTo>
                    <a:pt x="6534" y="64"/>
                    <a:pt x="6544" y="75"/>
                    <a:pt x="6576" y="75"/>
                  </a:cubicBezTo>
                  <a:lnTo>
                    <a:pt x="6650" y="75"/>
                  </a:lnTo>
                  <a:cubicBezTo>
                    <a:pt x="6671" y="75"/>
                    <a:pt x="6692" y="64"/>
                    <a:pt x="6692" y="43"/>
                  </a:cubicBezTo>
                  <a:cubicBezTo>
                    <a:pt x="6692" y="11"/>
                    <a:pt x="6671" y="0"/>
                    <a:pt x="6650" y="0"/>
                  </a:cubicBezTo>
                  <a:close/>
                  <a:moveTo>
                    <a:pt x="6979" y="0"/>
                  </a:moveTo>
                  <a:cubicBezTo>
                    <a:pt x="6958" y="0"/>
                    <a:pt x="6937" y="11"/>
                    <a:pt x="6937" y="43"/>
                  </a:cubicBezTo>
                  <a:cubicBezTo>
                    <a:pt x="6937" y="64"/>
                    <a:pt x="6958" y="75"/>
                    <a:pt x="6979" y="75"/>
                  </a:cubicBezTo>
                  <a:lnTo>
                    <a:pt x="7064" y="75"/>
                  </a:lnTo>
                  <a:cubicBezTo>
                    <a:pt x="7085" y="75"/>
                    <a:pt x="7106" y="64"/>
                    <a:pt x="7106" y="43"/>
                  </a:cubicBezTo>
                  <a:cubicBezTo>
                    <a:pt x="7106" y="11"/>
                    <a:pt x="7085" y="0"/>
                    <a:pt x="7064" y="0"/>
                  </a:cubicBezTo>
                  <a:close/>
                  <a:moveTo>
                    <a:pt x="7382" y="0"/>
                  </a:moveTo>
                  <a:cubicBezTo>
                    <a:pt x="7361" y="0"/>
                    <a:pt x="7350" y="11"/>
                    <a:pt x="7350" y="43"/>
                  </a:cubicBezTo>
                  <a:cubicBezTo>
                    <a:pt x="7350" y="64"/>
                    <a:pt x="7361" y="75"/>
                    <a:pt x="7382" y="75"/>
                  </a:cubicBezTo>
                  <a:lnTo>
                    <a:pt x="7467" y="75"/>
                  </a:lnTo>
                  <a:cubicBezTo>
                    <a:pt x="7488" y="75"/>
                    <a:pt x="7509" y="64"/>
                    <a:pt x="7509" y="43"/>
                  </a:cubicBezTo>
                  <a:cubicBezTo>
                    <a:pt x="7509" y="11"/>
                    <a:pt x="7488" y="0"/>
                    <a:pt x="7467" y="0"/>
                  </a:cubicBezTo>
                  <a:close/>
                  <a:moveTo>
                    <a:pt x="7795" y="0"/>
                  </a:moveTo>
                  <a:cubicBezTo>
                    <a:pt x="7774" y="0"/>
                    <a:pt x="7753" y="11"/>
                    <a:pt x="7753" y="43"/>
                  </a:cubicBezTo>
                  <a:cubicBezTo>
                    <a:pt x="7753" y="64"/>
                    <a:pt x="7774" y="75"/>
                    <a:pt x="7795" y="75"/>
                  </a:cubicBezTo>
                  <a:lnTo>
                    <a:pt x="7880" y="75"/>
                  </a:lnTo>
                  <a:cubicBezTo>
                    <a:pt x="7901" y="75"/>
                    <a:pt x="7912" y="64"/>
                    <a:pt x="7912" y="43"/>
                  </a:cubicBezTo>
                  <a:cubicBezTo>
                    <a:pt x="7912" y="11"/>
                    <a:pt x="7901" y="0"/>
                    <a:pt x="7880" y="0"/>
                  </a:cubicBezTo>
                  <a:close/>
                  <a:moveTo>
                    <a:pt x="8198" y="0"/>
                  </a:moveTo>
                  <a:cubicBezTo>
                    <a:pt x="8177" y="0"/>
                    <a:pt x="8167" y="11"/>
                    <a:pt x="8167" y="43"/>
                  </a:cubicBezTo>
                  <a:cubicBezTo>
                    <a:pt x="8167" y="64"/>
                    <a:pt x="8177" y="75"/>
                    <a:pt x="8198" y="75"/>
                  </a:cubicBezTo>
                  <a:lnTo>
                    <a:pt x="8283" y="75"/>
                  </a:lnTo>
                  <a:cubicBezTo>
                    <a:pt x="8304" y="75"/>
                    <a:pt x="8326" y="64"/>
                    <a:pt x="8326" y="43"/>
                  </a:cubicBezTo>
                  <a:cubicBezTo>
                    <a:pt x="8326" y="11"/>
                    <a:pt x="8304" y="0"/>
                    <a:pt x="8283" y="0"/>
                  </a:cubicBezTo>
                  <a:close/>
                  <a:moveTo>
                    <a:pt x="8612" y="0"/>
                  </a:moveTo>
                  <a:cubicBezTo>
                    <a:pt x="8591" y="0"/>
                    <a:pt x="8570" y="11"/>
                    <a:pt x="8570" y="43"/>
                  </a:cubicBezTo>
                  <a:cubicBezTo>
                    <a:pt x="8570" y="64"/>
                    <a:pt x="8591" y="75"/>
                    <a:pt x="8612" y="75"/>
                  </a:cubicBezTo>
                  <a:lnTo>
                    <a:pt x="8697" y="75"/>
                  </a:lnTo>
                  <a:cubicBezTo>
                    <a:pt x="8718" y="75"/>
                    <a:pt x="8729" y="64"/>
                    <a:pt x="8729" y="43"/>
                  </a:cubicBezTo>
                  <a:cubicBezTo>
                    <a:pt x="8729" y="11"/>
                    <a:pt x="8718" y="0"/>
                    <a:pt x="8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16"/>
            <p:cNvSpPr/>
            <p:nvPr/>
          </p:nvSpPr>
          <p:spPr>
            <a:xfrm>
              <a:off x="3602275" y="502450"/>
              <a:ext cx="207875" cy="1875"/>
            </a:xfrm>
            <a:custGeom>
              <a:avLst/>
              <a:gdLst/>
              <a:ahLst/>
              <a:cxnLst/>
              <a:rect l="l" t="t" r="r" b="b"/>
              <a:pathLst>
                <a:path w="8315" h="75" extrusionOk="0">
                  <a:moveTo>
                    <a:pt x="32" y="1"/>
                  </a:moveTo>
                  <a:cubicBezTo>
                    <a:pt x="11" y="1"/>
                    <a:pt x="0" y="11"/>
                    <a:pt x="0" y="43"/>
                  </a:cubicBezTo>
                  <a:cubicBezTo>
                    <a:pt x="0" y="64"/>
                    <a:pt x="11" y="75"/>
                    <a:pt x="32" y="75"/>
                  </a:cubicBezTo>
                  <a:lnTo>
                    <a:pt x="117" y="75"/>
                  </a:lnTo>
                  <a:cubicBezTo>
                    <a:pt x="138" y="75"/>
                    <a:pt x="159" y="64"/>
                    <a:pt x="159" y="43"/>
                  </a:cubicBezTo>
                  <a:cubicBezTo>
                    <a:pt x="159" y="11"/>
                    <a:pt x="138" y="1"/>
                    <a:pt x="117" y="1"/>
                  </a:cubicBezTo>
                  <a:close/>
                  <a:moveTo>
                    <a:pt x="446" y="1"/>
                  </a:moveTo>
                  <a:cubicBezTo>
                    <a:pt x="425" y="1"/>
                    <a:pt x="403" y="11"/>
                    <a:pt x="403" y="43"/>
                  </a:cubicBezTo>
                  <a:cubicBezTo>
                    <a:pt x="403" y="64"/>
                    <a:pt x="425" y="75"/>
                    <a:pt x="446" y="75"/>
                  </a:cubicBezTo>
                  <a:lnTo>
                    <a:pt x="531" y="75"/>
                  </a:lnTo>
                  <a:cubicBezTo>
                    <a:pt x="552" y="75"/>
                    <a:pt x="562" y="64"/>
                    <a:pt x="562" y="43"/>
                  </a:cubicBezTo>
                  <a:cubicBezTo>
                    <a:pt x="562" y="11"/>
                    <a:pt x="552" y="1"/>
                    <a:pt x="531" y="1"/>
                  </a:cubicBezTo>
                  <a:close/>
                  <a:moveTo>
                    <a:pt x="849" y="1"/>
                  </a:moveTo>
                  <a:cubicBezTo>
                    <a:pt x="828" y="1"/>
                    <a:pt x="817" y="11"/>
                    <a:pt x="817" y="43"/>
                  </a:cubicBezTo>
                  <a:cubicBezTo>
                    <a:pt x="817" y="64"/>
                    <a:pt x="828" y="75"/>
                    <a:pt x="849" y="75"/>
                  </a:cubicBezTo>
                  <a:lnTo>
                    <a:pt x="934" y="75"/>
                  </a:lnTo>
                  <a:cubicBezTo>
                    <a:pt x="955" y="75"/>
                    <a:pt x="976" y="64"/>
                    <a:pt x="976" y="43"/>
                  </a:cubicBezTo>
                  <a:cubicBezTo>
                    <a:pt x="976" y="11"/>
                    <a:pt x="955" y="1"/>
                    <a:pt x="934" y="1"/>
                  </a:cubicBezTo>
                  <a:close/>
                  <a:moveTo>
                    <a:pt x="1262" y="1"/>
                  </a:moveTo>
                  <a:cubicBezTo>
                    <a:pt x="1241" y="1"/>
                    <a:pt x="1220" y="11"/>
                    <a:pt x="1220" y="43"/>
                  </a:cubicBezTo>
                  <a:cubicBezTo>
                    <a:pt x="1220" y="64"/>
                    <a:pt x="1241" y="75"/>
                    <a:pt x="1262" y="75"/>
                  </a:cubicBezTo>
                  <a:lnTo>
                    <a:pt x="1347" y="75"/>
                  </a:lnTo>
                  <a:cubicBezTo>
                    <a:pt x="1368" y="75"/>
                    <a:pt x="1379" y="64"/>
                    <a:pt x="1379" y="43"/>
                  </a:cubicBezTo>
                  <a:cubicBezTo>
                    <a:pt x="1379" y="11"/>
                    <a:pt x="1368" y="1"/>
                    <a:pt x="1347" y="1"/>
                  </a:cubicBezTo>
                  <a:close/>
                  <a:moveTo>
                    <a:pt x="1665" y="1"/>
                  </a:moveTo>
                  <a:cubicBezTo>
                    <a:pt x="1644" y="1"/>
                    <a:pt x="1623" y="11"/>
                    <a:pt x="1623" y="43"/>
                  </a:cubicBezTo>
                  <a:cubicBezTo>
                    <a:pt x="1623" y="64"/>
                    <a:pt x="1644" y="75"/>
                    <a:pt x="1665" y="75"/>
                  </a:cubicBezTo>
                  <a:lnTo>
                    <a:pt x="1750" y="75"/>
                  </a:lnTo>
                  <a:cubicBezTo>
                    <a:pt x="1771" y="75"/>
                    <a:pt x="1792" y="64"/>
                    <a:pt x="1792" y="43"/>
                  </a:cubicBezTo>
                  <a:cubicBezTo>
                    <a:pt x="1792" y="11"/>
                    <a:pt x="1771" y="1"/>
                    <a:pt x="1750" y="1"/>
                  </a:cubicBezTo>
                  <a:close/>
                  <a:moveTo>
                    <a:pt x="2079" y="1"/>
                  </a:moveTo>
                  <a:cubicBezTo>
                    <a:pt x="2058" y="1"/>
                    <a:pt x="2037" y="11"/>
                    <a:pt x="2037" y="43"/>
                  </a:cubicBezTo>
                  <a:cubicBezTo>
                    <a:pt x="2037" y="64"/>
                    <a:pt x="2058" y="75"/>
                    <a:pt x="2079" y="75"/>
                  </a:cubicBezTo>
                  <a:lnTo>
                    <a:pt x="2153" y="75"/>
                  </a:lnTo>
                  <a:cubicBezTo>
                    <a:pt x="2185" y="75"/>
                    <a:pt x="2195" y="64"/>
                    <a:pt x="2195" y="43"/>
                  </a:cubicBezTo>
                  <a:cubicBezTo>
                    <a:pt x="2195" y="11"/>
                    <a:pt x="2185" y="1"/>
                    <a:pt x="2153" y="1"/>
                  </a:cubicBezTo>
                  <a:close/>
                  <a:moveTo>
                    <a:pt x="2482" y="1"/>
                  </a:moveTo>
                  <a:cubicBezTo>
                    <a:pt x="2461" y="1"/>
                    <a:pt x="2440" y="11"/>
                    <a:pt x="2440" y="43"/>
                  </a:cubicBezTo>
                  <a:cubicBezTo>
                    <a:pt x="2440" y="64"/>
                    <a:pt x="2461" y="75"/>
                    <a:pt x="2482" y="75"/>
                  </a:cubicBezTo>
                  <a:lnTo>
                    <a:pt x="2567" y="75"/>
                  </a:lnTo>
                  <a:cubicBezTo>
                    <a:pt x="2588" y="75"/>
                    <a:pt x="2609" y="64"/>
                    <a:pt x="2609" y="43"/>
                  </a:cubicBezTo>
                  <a:cubicBezTo>
                    <a:pt x="2609" y="11"/>
                    <a:pt x="2588" y="1"/>
                    <a:pt x="2567" y="1"/>
                  </a:cubicBezTo>
                  <a:close/>
                  <a:moveTo>
                    <a:pt x="2895" y="1"/>
                  </a:moveTo>
                  <a:cubicBezTo>
                    <a:pt x="2874" y="1"/>
                    <a:pt x="2853" y="11"/>
                    <a:pt x="2853" y="43"/>
                  </a:cubicBezTo>
                  <a:cubicBezTo>
                    <a:pt x="2853" y="64"/>
                    <a:pt x="2874" y="75"/>
                    <a:pt x="2895" y="75"/>
                  </a:cubicBezTo>
                  <a:lnTo>
                    <a:pt x="2970" y="75"/>
                  </a:lnTo>
                  <a:cubicBezTo>
                    <a:pt x="2991" y="75"/>
                    <a:pt x="3012" y="64"/>
                    <a:pt x="3012" y="43"/>
                  </a:cubicBezTo>
                  <a:cubicBezTo>
                    <a:pt x="3012" y="11"/>
                    <a:pt x="2991" y="1"/>
                    <a:pt x="2970" y="1"/>
                  </a:cubicBezTo>
                  <a:close/>
                  <a:moveTo>
                    <a:pt x="3298" y="1"/>
                  </a:moveTo>
                  <a:cubicBezTo>
                    <a:pt x="3277" y="1"/>
                    <a:pt x="3256" y="11"/>
                    <a:pt x="3256" y="43"/>
                  </a:cubicBezTo>
                  <a:cubicBezTo>
                    <a:pt x="3256" y="64"/>
                    <a:pt x="3277" y="75"/>
                    <a:pt x="3298" y="75"/>
                  </a:cubicBezTo>
                  <a:lnTo>
                    <a:pt x="3383" y="75"/>
                  </a:lnTo>
                  <a:cubicBezTo>
                    <a:pt x="3404" y="75"/>
                    <a:pt x="3425" y="64"/>
                    <a:pt x="3425" y="43"/>
                  </a:cubicBezTo>
                  <a:cubicBezTo>
                    <a:pt x="3425" y="11"/>
                    <a:pt x="3404" y="1"/>
                    <a:pt x="3383" y="1"/>
                  </a:cubicBezTo>
                  <a:close/>
                  <a:moveTo>
                    <a:pt x="3712" y="1"/>
                  </a:moveTo>
                  <a:cubicBezTo>
                    <a:pt x="3680" y="1"/>
                    <a:pt x="3670" y="11"/>
                    <a:pt x="3670" y="43"/>
                  </a:cubicBezTo>
                  <a:cubicBezTo>
                    <a:pt x="3670" y="64"/>
                    <a:pt x="3680" y="75"/>
                    <a:pt x="3712" y="75"/>
                  </a:cubicBezTo>
                  <a:lnTo>
                    <a:pt x="3786" y="75"/>
                  </a:lnTo>
                  <a:cubicBezTo>
                    <a:pt x="3807" y="75"/>
                    <a:pt x="3828" y="64"/>
                    <a:pt x="3828" y="43"/>
                  </a:cubicBezTo>
                  <a:cubicBezTo>
                    <a:pt x="3828" y="11"/>
                    <a:pt x="3807" y="1"/>
                    <a:pt x="3786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73" y="11"/>
                    <a:pt x="4073" y="43"/>
                  </a:cubicBezTo>
                  <a:cubicBezTo>
                    <a:pt x="4073" y="64"/>
                    <a:pt x="4094" y="75"/>
                    <a:pt x="4115" y="75"/>
                  </a:cubicBezTo>
                  <a:lnTo>
                    <a:pt x="4200" y="75"/>
                  </a:lnTo>
                  <a:cubicBezTo>
                    <a:pt x="4221" y="75"/>
                    <a:pt x="4242" y="64"/>
                    <a:pt x="4242" y="43"/>
                  </a:cubicBezTo>
                  <a:cubicBezTo>
                    <a:pt x="4242" y="11"/>
                    <a:pt x="4221" y="1"/>
                    <a:pt x="4200" y="1"/>
                  </a:cubicBezTo>
                  <a:close/>
                  <a:moveTo>
                    <a:pt x="4528" y="1"/>
                  </a:moveTo>
                  <a:cubicBezTo>
                    <a:pt x="4497" y="1"/>
                    <a:pt x="4486" y="11"/>
                    <a:pt x="4486" y="43"/>
                  </a:cubicBezTo>
                  <a:cubicBezTo>
                    <a:pt x="4486" y="64"/>
                    <a:pt x="4497" y="75"/>
                    <a:pt x="4528" y="75"/>
                  </a:cubicBezTo>
                  <a:lnTo>
                    <a:pt x="4603" y="75"/>
                  </a:lnTo>
                  <a:cubicBezTo>
                    <a:pt x="4624" y="75"/>
                    <a:pt x="4645" y="64"/>
                    <a:pt x="4645" y="43"/>
                  </a:cubicBezTo>
                  <a:cubicBezTo>
                    <a:pt x="4645" y="11"/>
                    <a:pt x="4624" y="1"/>
                    <a:pt x="4603" y="1"/>
                  </a:cubicBezTo>
                  <a:close/>
                  <a:moveTo>
                    <a:pt x="4931" y="1"/>
                  </a:moveTo>
                  <a:cubicBezTo>
                    <a:pt x="4910" y="1"/>
                    <a:pt x="4889" y="11"/>
                    <a:pt x="4889" y="43"/>
                  </a:cubicBezTo>
                  <a:cubicBezTo>
                    <a:pt x="4889" y="64"/>
                    <a:pt x="4910" y="75"/>
                    <a:pt x="4931" y="75"/>
                  </a:cubicBezTo>
                  <a:lnTo>
                    <a:pt x="5016" y="75"/>
                  </a:lnTo>
                  <a:cubicBezTo>
                    <a:pt x="5037" y="75"/>
                    <a:pt x="5059" y="64"/>
                    <a:pt x="5059" y="43"/>
                  </a:cubicBezTo>
                  <a:cubicBezTo>
                    <a:pt x="5059" y="11"/>
                    <a:pt x="5037" y="1"/>
                    <a:pt x="5016" y="1"/>
                  </a:cubicBezTo>
                  <a:close/>
                  <a:moveTo>
                    <a:pt x="5334" y="1"/>
                  </a:moveTo>
                  <a:cubicBezTo>
                    <a:pt x="5313" y="1"/>
                    <a:pt x="5303" y="11"/>
                    <a:pt x="5303" y="43"/>
                  </a:cubicBezTo>
                  <a:cubicBezTo>
                    <a:pt x="5303" y="64"/>
                    <a:pt x="5313" y="75"/>
                    <a:pt x="5334" y="75"/>
                  </a:cubicBezTo>
                  <a:lnTo>
                    <a:pt x="5419" y="75"/>
                  </a:lnTo>
                  <a:cubicBezTo>
                    <a:pt x="5440" y="75"/>
                    <a:pt x="5462" y="64"/>
                    <a:pt x="5462" y="43"/>
                  </a:cubicBezTo>
                  <a:cubicBezTo>
                    <a:pt x="5462" y="11"/>
                    <a:pt x="5440" y="1"/>
                    <a:pt x="5419" y="1"/>
                  </a:cubicBezTo>
                  <a:close/>
                  <a:moveTo>
                    <a:pt x="5748" y="1"/>
                  </a:moveTo>
                  <a:cubicBezTo>
                    <a:pt x="5727" y="1"/>
                    <a:pt x="5706" y="11"/>
                    <a:pt x="5706" y="43"/>
                  </a:cubicBezTo>
                  <a:cubicBezTo>
                    <a:pt x="5706" y="64"/>
                    <a:pt x="5727" y="75"/>
                    <a:pt x="5748" y="75"/>
                  </a:cubicBezTo>
                  <a:lnTo>
                    <a:pt x="5833" y="75"/>
                  </a:lnTo>
                  <a:cubicBezTo>
                    <a:pt x="5854" y="75"/>
                    <a:pt x="5865" y="64"/>
                    <a:pt x="5865" y="43"/>
                  </a:cubicBezTo>
                  <a:cubicBezTo>
                    <a:pt x="5865" y="11"/>
                    <a:pt x="5854" y="1"/>
                    <a:pt x="5833" y="1"/>
                  </a:cubicBezTo>
                  <a:close/>
                  <a:moveTo>
                    <a:pt x="6151" y="1"/>
                  </a:moveTo>
                  <a:cubicBezTo>
                    <a:pt x="6130" y="1"/>
                    <a:pt x="6119" y="11"/>
                    <a:pt x="6119" y="43"/>
                  </a:cubicBezTo>
                  <a:cubicBezTo>
                    <a:pt x="6119" y="64"/>
                    <a:pt x="6130" y="75"/>
                    <a:pt x="6151" y="75"/>
                  </a:cubicBezTo>
                  <a:lnTo>
                    <a:pt x="6236" y="75"/>
                  </a:lnTo>
                  <a:cubicBezTo>
                    <a:pt x="6257" y="75"/>
                    <a:pt x="6279" y="64"/>
                    <a:pt x="6279" y="43"/>
                  </a:cubicBezTo>
                  <a:cubicBezTo>
                    <a:pt x="6279" y="11"/>
                    <a:pt x="6257" y="1"/>
                    <a:pt x="6236" y="1"/>
                  </a:cubicBezTo>
                  <a:close/>
                  <a:moveTo>
                    <a:pt x="6565" y="1"/>
                  </a:moveTo>
                  <a:cubicBezTo>
                    <a:pt x="6543" y="1"/>
                    <a:pt x="6522" y="11"/>
                    <a:pt x="6522" y="43"/>
                  </a:cubicBezTo>
                  <a:cubicBezTo>
                    <a:pt x="6522" y="64"/>
                    <a:pt x="6543" y="75"/>
                    <a:pt x="6565" y="75"/>
                  </a:cubicBezTo>
                  <a:lnTo>
                    <a:pt x="6649" y="75"/>
                  </a:lnTo>
                  <a:cubicBezTo>
                    <a:pt x="6671" y="75"/>
                    <a:pt x="6682" y="64"/>
                    <a:pt x="6682" y="43"/>
                  </a:cubicBezTo>
                  <a:cubicBezTo>
                    <a:pt x="6682" y="11"/>
                    <a:pt x="6671" y="1"/>
                    <a:pt x="6649" y="1"/>
                  </a:cubicBezTo>
                  <a:close/>
                  <a:moveTo>
                    <a:pt x="6968" y="1"/>
                  </a:moveTo>
                  <a:cubicBezTo>
                    <a:pt x="6946" y="1"/>
                    <a:pt x="6925" y="11"/>
                    <a:pt x="6925" y="43"/>
                  </a:cubicBezTo>
                  <a:cubicBezTo>
                    <a:pt x="6925" y="64"/>
                    <a:pt x="6946" y="75"/>
                    <a:pt x="6968" y="75"/>
                  </a:cubicBezTo>
                  <a:lnTo>
                    <a:pt x="7052" y="75"/>
                  </a:lnTo>
                  <a:cubicBezTo>
                    <a:pt x="7074" y="75"/>
                    <a:pt x="7095" y="64"/>
                    <a:pt x="7095" y="43"/>
                  </a:cubicBezTo>
                  <a:cubicBezTo>
                    <a:pt x="7095" y="11"/>
                    <a:pt x="7074" y="1"/>
                    <a:pt x="7052" y="1"/>
                  </a:cubicBezTo>
                  <a:close/>
                  <a:moveTo>
                    <a:pt x="7382" y="1"/>
                  </a:moveTo>
                  <a:cubicBezTo>
                    <a:pt x="7360" y="1"/>
                    <a:pt x="7339" y="11"/>
                    <a:pt x="7339" y="43"/>
                  </a:cubicBezTo>
                  <a:cubicBezTo>
                    <a:pt x="7339" y="64"/>
                    <a:pt x="7360" y="75"/>
                    <a:pt x="7382" y="75"/>
                  </a:cubicBezTo>
                  <a:lnTo>
                    <a:pt x="7455" y="75"/>
                  </a:lnTo>
                  <a:cubicBezTo>
                    <a:pt x="7488" y="75"/>
                    <a:pt x="7498" y="64"/>
                    <a:pt x="7498" y="43"/>
                  </a:cubicBezTo>
                  <a:cubicBezTo>
                    <a:pt x="7498" y="11"/>
                    <a:pt x="7488" y="1"/>
                    <a:pt x="7455" y="1"/>
                  </a:cubicBezTo>
                  <a:close/>
                  <a:moveTo>
                    <a:pt x="7785" y="1"/>
                  </a:moveTo>
                  <a:cubicBezTo>
                    <a:pt x="7763" y="1"/>
                    <a:pt x="7742" y="11"/>
                    <a:pt x="7742" y="43"/>
                  </a:cubicBezTo>
                  <a:cubicBezTo>
                    <a:pt x="7742" y="64"/>
                    <a:pt x="7763" y="75"/>
                    <a:pt x="7785" y="75"/>
                  </a:cubicBezTo>
                  <a:lnTo>
                    <a:pt x="7869" y="75"/>
                  </a:lnTo>
                  <a:cubicBezTo>
                    <a:pt x="7891" y="75"/>
                    <a:pt x="7912" y="64"/>
                    <a:pt x="7912" y="43"/>
                  </a:cubicBezTo>
                  <a:cubicBezTo>
                    <a:pt x="7912" y="11"/>
                    <a:pt x="7891" y="1"/>
                    <a:pt x="7869" y="1"/>
                  </a:cubicBezTo>
                  <a:close/>
                  <a:moveTo>
                    <a:pt x="8198" y="1"/>
                  </a:moveTo>
                  <a:cubicBezTo>
                    <a:pt x="8177" y="1"/>
                    <a:pt x="8155" y="11"/>
                    <a:pt x="8155" y="43"/>
                  </a:cubicBezTo>
                  <a:cubicBezTo>
                    <a:pt x="8155" y="64"/>
                    <a:pt x="8177" y="75"/>
                    <a:pt x="8198" y="75"/>
                  </a:cubicBezTo>
                  <a:lnTo>
                    <a:pt x="8272" y="75"/>
                  </a:lnTo>
                  <a:cubicBezTo>
                    <a:pt x="8304" y="75"/>
                    <a:pt x="8315" y="64"/>
                    <a:pt x="8315" y="43"/>
                  </a:cubicBezTo>
                  <a:cubicBezTo>
                    <a:pt x="8315" y="11"/>
                    <a:pt x="8304" y="1"/>
                    <a:pt x="82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16"/>
            <p:cNvSpPr/>
            <p:nvPr/>
          </p:nvSpPr>
          <p:spPr>
            <a:xfrm>
              <a:off x="3351175" y="376775"/>
              <a:ext cx="1900" cy="216375"/>
            </a:xfrm>
            <a:custGeom>
              <a:avLst/>
              <a:gdLst/>
              <a:ahLst/>
              <a:cxnLst/>
              <a:rect l="l" t="t" r="r" b="b"/>
              <a:pathLst>
                <a:path w="76" h="8655" extrusionOk="0">
                  <a:moveTo>
                    <a:pt x="43" y="1"/>
                  </a:moveTo>
                  <a:cubicBezTo>
                    <a:pt x="12" y="1"/>
                    <a:pt x="1" y="11"/>
                    <a:pt x="1" y="43"/>
                  </a:cubicBezTo>
                  <a:lnTo>
                    <a:pt x="1" y="54"/>
                  </a:lnTo>
                  <a:cubicBezTo>
                    <a:pt x="1" y="75"/>
                    <a:pt x="12" y="96"/>
                    <a:pt x="43" y="96"/>
                  </a:cubicBezTo>
                  <a:cubicBezTo>
                    <a:pt x="64" y="96"/>
                    <a:pt x="75" y="75"/>
                    <a:pt x="75" y="54"/>
                  </a:cubicBezTo>
                  <a:lnTo>
                    <a:pt x="75" y="43"/>
                  </a:lnTo>
                  <a:cubicBezTo>
                    <a:pt x="75" y="11"/>
                    <a:pt x="64" y="1"/>
                    <a:pt x="43" y="1"/>
                  </a:cubicBezTo>
                  <a:close/>
                  <a:moveTo>
                    <a:pt x="43" y="340"/>
                  </a:moveTo>
                  <a:cubicBezTo>
                    <a:pt x="12" y="340"/>
                    <a:pt x="1" y="362"/>
                    <a:pt x="1" y="383"/>
                  </a:cubicBezTo>
                  <a:lnTo>
                    <a:pt x="1" y="457"/>
                  </a:lnTo>
                  <a:cubicBezTo>
                    <a:pt x="1" y="489"/>
                    <a:pt x="12" y="499"/>
                    <a:pt x="43" y="499"/>
                  </a:cubicBezTo>
                  <a:cubicBezTo>
                    <a:pt x="64" y="499"/>
                    <a:pt x="75" y="489"/>
                    <a:pt x="75" y="457"/>
                  </a:cubicBezTo>
                  <a:lnTo>
                    <a:pt x="75" y="383"/>
                  </a:lnTo>
                  <a:cubicBezTo>
                    <a:pt x="75" y="362"/>
                    <a:pt x="64" y="340"/>
                    <a:pt x="43" y="340"/>
                  </a:cubicBezTo>
                  <a:close/>
                  <a:moveTo>
                    <a:pt x="43" y="743"/>
                  </a:moveTo>
                  <a:cubicBezTo>
                    <a:pt x="12" y="743"/>
                    <a:pt x="1" y="765"/>
                    <a:pt x="1" y="786"/>
                  </a:cubicBezTo>
                  <a:lnTo>
                    <a:pt x="1" y="871"/>
                  </a:lnTo>
                  <a:cubicBezTo>
                    <a:pt x="1" y="892"/>
                    <a:pt x="12" y="913"/>
                    <a:pt x="43" y="913"/>
                  </a:cubicBezTo>
                  <a:cubicBezTo>
                    <a:pt x="64" y="913"/>
                    <a:pt x="75" y="892"/>
                    <a:pt x="75" y="871"/>
                  </a:cubicBezTo>
                  <a:lnTo>
                    <a:pt x="75" y="786"/>
                  </a:lnTo>
                  <a:cubicBezTo>
                    <a:pt x="75" y="765"/>
                    <a:pt x="64" y="743"/>
                    <a:pt x="43" y="743"/>
                  </a:cubicBezTo>
                  <a:close/>
                  <a:moveTo>
                    <a:pt x="43" y="1157"/>
                  </a:moveTo>
                  <a:cubicBezTo>
                    <a:pt x="12" y="1157"/>
                    <a:pt x="1" y="1168"/>
                    <a:pt x="1" y="1199"/>
                  </a:cubicBezTo>
                  <a:lnTo>
                    <a:pt x="1" y="1274"/>
                  </a:lnTo>
                  <a:cubicBezTo>
                    <a:pt x="1" y="1295"/>
                    <a:pt x="12" y="1316"/>
                    <a:pt x="43" y="1316"/>
                  </a:cubicBezTo>
                  <a:cubicBezTo>
                    <a:pt x="64" y="1316"/>
                    <a:pt x="75" y="1295"/>
                    <a:pt x="75" y="1274"/>
                  </a:cubicBezTo>
                  <a:lnTo>
                    <a:pt x="75" y="1199"/>
                  </a:lnTo>
                  <a:cubicBezTo>
                    <a:pt x="75" y="1168"/>
                    <a:pt x="64" y="1157"/>
                    <a:pt x="43" y="1157"/>
                  </a:cubicBezTo>
                  <a:close/>
                  <a:moveTo>
                    <a:pt x="43" y="1560"/>
                  </a:moveTo>
                  <a:cubicBezTo>
                    <a:pt x="12" y="1560"/>
                    <a:pt x="1" y="1581"/>
                    <a:pt x="1" y="1602"/>
                  </a:cubicBezTo>
                  <a:lnTo>
                    <a:pt x="1" y="1687"/>
                  </a:lnTo>
                  <a:cubicBezTo>
                    <a:pt x="1" y="1708"/>
                    <a:pt x="12" y="1729"/>
                    <a:pt x="43" y="1729"/>
                  </a:cubicBezTo>
                  <a:cubicBezTo>
                    <a:pt x="64" y="1729"/>
                    <a:pt x="75" y="1708"/>
                    <a:pt x="75" y="1687"/>
                  </a:cubicBezTo>
                  <a:lnTo>
                    <a:pt x="75" y="1602"/>
                  </a:lnTo>
                  <a:cubicBezTo>
                    <a:pt x="75" y="1581"/>
                    <a:pt x="64" y="1560"/>
                    <a:pt x="43" y="1560"/>
                  </a:cubicBezTo>
                  <a:close/>
                  <a:moveTo>
                    <a:pt x="43" y="1974"/>
                  </a:moveTo>
                  <a:cubicBezTo>
                    <a:pt x="12" y="1974"/>
                    <a:pt x="1" y="1984"/>
                    <a:pt x="1" y="2016"/>
                  </a:cubicBezTo>
                  <a:lnTo>
                    <a:pt x="1" y="2090"/>
                  </a:lnTo>
                  <a:cubicBezTo>
                    <a:pt x="1" y="2111"/>
                    <a:pt x="12" y="2132"/>
                    <a:pt x="43" y="2132"/>
                  </a:cubicBezTo>
                  <a:cubicBezTo>
                    <a:pt x="64" y="2132"/>
                    <a:pt x="75" y="2111"/>
                    <a:pt x="75" y="2090"/>
                  </a:cubicBezTo>
                  <a:lnTo>
                    <a:pt x="75" y="2016"/>
                  </a:lnTo>
                  <a:cubicBezTo>
                    <a:pt x="75" y="1984"/>
                    <a:pt x="64" y="1974"/>
                    <a:pt x="43" y="1974"/>
                  </a:cubicBezTo>
                  <a:close/>
                  <a:moveTo>
                    <a:pt x="43" y="2377"/>
                  </a:moveTo>
                  <a:cubicBezTo>
                    <a:pt x="12" y="2377"/>
                    <a:pt x="1" y="2398"/>
                    <a:pt x="1" y="2419"/>
                  </a:cubicBezTo>
                  <a:lnTo>
                    <a:pt x="1" y="2504"/>
                  </a:lnTo>
                  <a:cubicBezTo>
                    <a:pt x="1" y="2525"/>
                    <a:pt x="12" y="2546"/>
                    <a:pt x="43" y="2546"/>
                  </a:cubicBezTo>
                  <a:cubicBezTo>
                    <a:pt x="64" y="2546"/>
                    <a:pt x="75" y="2525"/>
                    <a:pt x="75" y="2504"/>
                  </a:cubicBezTo>
                  <a:lnTo>
                    <a:pt x="75" y="2419"/>
                  </a:lnTo>
                  <a:cubicBezTo>
                    <a:pt x="75" y="2398"/>
                    <a:pt x="64" y="2377"/>
                    <a:pt x="43" y="2377"/>
                  </a:cubicBezTo>
                  <a:close/>
                  <a:moveTo>
                    <a:pt x="43" y="2790"/>
                  </a:moveTo>
                  <a:cubicBezTo>
                    <a:pt x="12" y="2790"/>
                    <a:pt x="1" y="2801"/>
                    <a:pt x="1" y="2822"/>
                  </a:cubicBezTo>
                  <a:lnTo>
                    <a:pt x="1" y="2907"/>
                  </a:lnTo>
                  <a:cubicBezTo>
                    <a:pt x="1" y="2928"/>
                    <a:pt x="12" y="2949"/>
                    <a:pt x="43" y="2949"/>
                  </a:cubicBezTo>
                  <a:cubicBezTo>
                    <a:pt x="64" y="2949"/>
                    <a:pt x="75" y="2928"/>
                    <a:pt x="75" y="2907"/>
                  </a:cubicBezTo>
                  <a:lnTo>
                    <a:pt x="75" y="2822"/>
                  </a:lnTo>
                  <a:cubicBezTo>
                    <a:pt x="75" y="2801"/>
                    <a:pt x="64" y="2790"/>
                    <a:pt x="43" y="2790"/>
                  </a:cubicBezTo>
                  <a:close/>
                  <a:moveTo>
                    <a:pt x="43" y="3193"/>
                  </a:moveTo>
                  <a:cubicBezTo>
                    <a:pt x="12" y="3193"/>
                    <a:pt x="1" y="3214"/>
                    <a:pt x="1" y="3235"/>
                  </a:cubicBezTo>
                  <a:lnTo>
                    <a:pt x="1" y="3320"/>
                  </a:lnTo>
                  <a:cubicBezTo>
                    <a:pt x="1" y="3341"/>
                    <a:pt x="12" y="3352"/>
                    <a:pt x="43" y="3352"/>
                  </a:cubicBezTo>
                  <a:cubicBezTo>
                    <a:pt x="64" y="3352"/>
                    <a:pt x="75" y="3341"/>
                    <a:pt x="75" y="3320"/>
                  </a:cubicBezTo>
                  <a:lnTo>
                    <a:pt x="75" y="3235"/>
                  </a:lnTo>
                  <a:cubicBezTo>
                    <a:pt x="75" y="3214"/>
                    <a:pt x="64" y="3193"/>
                    <a:pt x="43" y="3193"/>
                  </a:cubicBezTo>
                  <a:close/>
                  <a:moveTo>
                    <a:pt x="43" y="3607"/>
                  </a:moveTo>
                  <a:cubicBezTo>
                    <a:pt x="12" y="3607"/>
                    <a:pt x="1" y="3617"/>
                    <a:pt x="1" y="3638"/>
                  </a:cubicBezTo>
                  <a:lnTo>
                    <a:pt x="1" y="3723"/>
                  </a:lnTo>
                  <a:cubicBezTo>
                    <a:pt x="1" y="3744"/>
                    <a:pt x="12" y="3765"/>
                    <a:pt x="43" y="3765"/>
                  </a:cubicBezTo>
                  <a:cubicBezTo>
                    <a:pt x="64" y="3765"/>
                    <a:pt x="75" y="3744"/>
                    <a:pt x="75" y="3723"/>
                  </a:cubicBezTo>
                  <a:lnTo>
                    <a:pt x="75" y="3638"/>
                  </a:lnTo>
                  <a:cubicBezTo>
                    <a:pt x="75" y="3617"/>
                    <a:pt x="64" y="3607"/>
                    <a:pt x="43" y="3607"/>
                  </a:cubicBezTo>
                  <a:close/>
                  <a:moveTo>
                    <a:pt x="43" y="4010"/>
                  </a:moveTo>
                  <a:cubicBezTo>
                    <a:pt x="12" y="4010"/>
                    <a:pt x="1" y="4031"/>
                    <a:pt x="1" y="4052"/>
                  </a:cubicBezTo>
                  <a:lnTo>
                    <a:pt x="1" y="4137"/>
                  </a:lnTo>
                  <a:cubicBezTo>
                    <a:pt x="1" y="4158"/>
                    <a:pt x="12" y="4168"/>
                    <a:pt x="43" y="4168"/>
                  </a:cubicBezTo>
                  <a:cubicBezTo>
                    <a:pt x="64" y="4168"/>
                    <a:pt x="75" y="4158"/>
                    <a:pt x="75" y="4137"/>
                  </a:cubicBezTo>
                  <a:lnTo>
                    <a:pt x="75" y="4052"/>
                  </a:lnTo>
                  <a:cubicBezTo>
                    <a:pt x="75" y="4031"/>
                    <a:pt x="64" y="4010"/>
                    <a:pt x="43" y="4010"/>
                  </a:cubicBezTo>
                  <a:close/>
                  <a:moveTo>
                    <a:pt x="43" y="4413"/>
                  </a:moveTo>
                  <a:cubicBezTo>
                    <a:pt x="12" y="4413"/>
                    <a:pt x="1" y="4434"/>
                    <a:pt x="1" y="4455"/>
                  </a:cubicBezTo>
                  <a:lnTo>
                    <a:pt x="1" y="4540"/>
                  </a:lnTo>
                  <a:cubicBezTo>
                    <a:pt x="1" y="4561"/>
                    <a:pt x="12" y="4582"/>
                    <a:pt x="43" y="4582"/>
                  </a:cubicBezTo>
                  <a:cubicBezTo>
                    <a:pt x="64" y="4582"/>
                    <a:pt x="75" y="4561"/>
                    <a:pt x="75" y="4540"/>
                  </a:cubicBezTo>
                  <a:lnTo>
                    <a:pt x="75" y="4455"/>
                  </a:lnTo>
                  <a:cubicBezTo>
                    <a:pt x="75" y="4434"/>
                    <a:pt x="64" y="4413"/>
                    <a:pt x="43" y="4413"/>
                  </a:cubicBezTo>
                  <a:close/>
                  <a:moveTo>
                    <a:pt x="43" y="4826"/>
                  </a:moveTo>
                  <a:cubicBezTo>
                    <a:pt x="12" y="4826"/>
                    <a:pt x="1" y="4847"/>
                    <a:pt x="1" y="4868"/>
                  </a:cubicBezTo>
                  <a:lnTo>
                    <a:pt x="1" y="4943"/>
                  </a:lnTo>
                  <a:cubicBezTo>
                    <a:pt x="1" y="4974"/>
                    <a:pt x="12" y="4985"/>
                    <a:pt x="43" y="4985"/>
                  </a:cubicBezTo>
                  <a:cubicBezTo>
                    <a:pt x="64" y="4985"/>
                    <a:pt x="75" y="4974"/>
                    <a:pt x="75" y="4943"/>
                  </a:cubicBezTo>
                  <a:lnTo>
                    <a:pt x="75" y="4868"/>
                  </a:lnTo>
                  <a:cubicBezTo>
                    <a:pt x="75" y="4847"/>
                    <a:pt x="64" y="4826"/>
                    <a:pt x="43" y="4826"/>
                  </a:cubicBezTo>
                  <a:close/>
                  <a:moveTo>
                    <a:pt x="43" y="5229"/>
                  </a:moveTo>
                  <a:cubicBezTo>
                    <a:pt x="12" y="5229"/>
                    <a:pt x="1" y="5250"/>
                    <a:pt x="1" y="5271"/>
                  </a:cubicBezTo>
                  <a:lnTo>
                    <a:pt x="1" y="5356"/>
                  </a:lnTo>
                  <a:cubicBezTo>
                    <a:pt x="1" y="5377"/>
                    <a:pt x="12" y="5399"/>
                    <a:pt x="43" y="5399"/>
                  </a:cubicBezTo>
                  <a:cubicBezTo>
                    <a:pt x="64" y="5399"/>
                    <a:pt x="75" y="5377"/>
                    <a:pt x="75" y="5356"/>
                  </a:cubicBezTo>
                  <a:lnTo>
                    <a:pt x="75" y="5271"/>
                  </a:lnTo>
                  <a:cubicBezTo>
                    <a:pt x="75" y="5250"/>
                    <a:pt x="64" y="5229"/>
                    <a:pt x="43" y="5229"/>
                  </a:cubicBezTo>
                  <a:close/>
                  <a:moveTo>
                    <a:pt x="43" y="5643"/>
                  </a:moveTo>
                  <a:cubicBezTo>
                    <a:pt x="12" y="5643"/>
                    <a:pt x="1" y="5664"/>
                    <a:pt x="1" y="5685"/>
                  </a:cubicBezTo>
                  <a:lnTo>
                    <a:pt x="1" y="5759"/>
                  </a:lnTo>
                  <a:cubicBezTo>
                    <a:pt x="1" y="5791"/>
                    <a:pt x="12" y="5802"/>
                    <a:pt x="43" y="5802"/>
                  </a:cubicBezTo>
                  <a:cubicBezTo>
                    <a:pt x="64" y="5802"/>
                    <a:pt x="75" y="5791"/>
                    <a:pt x="75" y="5759"/>
                  </a:cubicBezTo>
                  <a:lnTo>
                    <a:pt x="75" y="5685"/>
                  </a:lnTo>
                  <a:cubicBezTo>
                    <a:pt x="75" y="5664"/>
                    <a:pt x="64" y="5643"/>
                    <a:pt x="43" y="5643"/>
                  </a:cubicBezTo>
                  <a:close/>
                  <a:moveTo>
                    <a:pt x="43" y="6046"/>
                  </a:moveTo>
                  <a:cubicBezTo>
                    <a:pt x="12" y="6046"/>
                    <a:pt x="1" y="6067"/>
                    <a:pt x="1" y="6088"/>
                  </a:cubicBezTo>
                  <a:lnTo>
                    <a:pt x="1" y="6173"/>
                  </a:lnTo>
                  <a:cubicBezTo>
                    <a:pt x="1" y="6194"/>
                    <a:pt x="12" y="6216"/>
                    <a:pt x="43" y="6216"/>
                  </a:cubicBezTo>
                  <a:cubicBezTo>
                    <a:pt x="64" y="6216"/>
                    <a:pt x="75" y="6194"/>
                    <a:pt x="75" y="6173"/>
                  </a:cubicBezTo>
                  <a:lnTo>
                    <a:pt x="75" y="6088"/>
                  </a:lnTo>
                  <a:cubicBezTo>
                    <a:pt x="75" y="6067"/>
                    <a:pt x="64" y="6046"/>
                    <a:pt x="43" y="6046"/>
                  </a:cubicBezTo>
                  <a:close/>
                  <a:moveTo>
                    <a:pt x="43" y="6459"/>
                  </a:moveTo>
                  <a:cubicBezTo>
                    <a:pt x="12" y="6459"/>
                    <a:pt x="1" y="6480"/>
                    <a:pt x="1" y="6502"/>
                  </a:cubicBezTo>
                  <a:lnTo>
                    <a:pt x="1" y="6576"/>
                  </a:lnTo>
                  <a:cubicBezTo>
                    <a:pt x="1" y="6597"/>
                    <a:pt x="12" y="6619"/>
                    <a:pt x="43" y="6619"/>
                  </a:cubicBezTo>
                  <a:cubicBezTo>
                    <a:pt x="64" y="6619"/>
                    <a:pt x="75" y="6597"/>
                    <a:pt x="75" y="6576"/>
                  </a:cubicBezTo>
                  <a:lnTo>
                    <a:pt x="75" y="6502"/>
                  </a:lnTo>
                  <a:cubicBezTo>
                    <a:pt x="75" y="6480"/>
                    <a:pt x="64" y="6459"/>
                    <a:pt x="43" y="6459"/>
                  </a:cubicBezTo>
                  <a:close/>
                  <a:moveTo>
                    <a:pt x="43" y="6862"/>
                  </a:moveTo>
                  <a:cubicBezTo>
                    <a:pt x="12" y="6862"/>
                    <a:pt x="1" y="6883"/>
                    <a:pt x="1" y="6905"/>
                  </a:cubicBezTo>
                  <a:lnTo>
                    <a:pt x="1" y="6989"/>
                  </a:lnTo>
                  <a:cubicBezTo>
                    <a:pt x="1" y="7011"/>
                    <a:pt x="12" y="7032"/>
                    <a:pt x="43" y="7032"/>
                  </a:cubicBezTo>
                  <a:cubicBezTo>
                    <a:pt x="64" y="7032"/>
                    <a:pt x="75" y="7011"/>
                    <a:pt x="75" y="6989"/>
                  </a:cubicBezTo>
                  <a:lnTo>
                    <a:pt x="75" y="6905"/>
                  </a:lnTo>
                  <a:cubicBezTo>
                    <a:pt x="75" y="6883"/>
                    <a:pt x="64" y="6862"/>
                    <a:pt x="43" y="6862"/>
                  </a:cubicBezTo>
                  <a:close/>
                  <a:moveTo>
                    <a:pt x="43" y="7276"/>
                  </a:moveTo>
                  <a:cubicBezTo>
                    <a:pt x="12" y="7276"/>
                    <a:pt x="1" y="7286"/>
                    <a:pt x="1" y="7319"/>
                  </a:cubicBezTo>
                  <a:lnTo>
                    <a:pt x="1" y="7392"/>
                  </a:lnTo>
                  <a:cubicBezTo>
                    <a:pt x="1" y="7414"/>
                    <a:pt x="12" y="7435"/>
                    <a:pt x="43" y="7435"/>
                  </a:cubicBezTo>
                  <a:cubicBezTo>
                    <a:pt x="64" y="7435"/>
                    <a:pt x="75" y="7414"/>
                    <a:pt x="75" y="7392"/>
                  </a:cubicBezTo>
                  <a:lnTo>
                    <a:pt x="75" y="7319"/>
                  </a:lnTo>
                  <a:cubicBezTo>
                    <a:pt x="75" y="7286"/>
                    <a:pt x="64" y="7276"/>
                    <a:pt x="43" y="7276"/>
                  </a:cubicBezTo>
                  <a:close/>
                  <a:moveTo>
                    <a:pt x="43" y="7679"/>
                  </a:moveTo>
                  <a:cubicBezTo>
                    <a:pt x="12" y="7679"/>
                    <a:pt x="1" y="7700"/>
                    <a:pt x="1" y="7722"/>
                  </a:cubicBezTo>
                  <a:lnTo>
                    <a:pt x="1" y="7806"/>
                  </a:lnTo>
                  <a:cubicBezTo>
                    <a:pt x="1" y="7828"/>
                    <a:pt x="12" y="7849"/>
                    <a:pt x="43" y="7849"/>
                  </a:cubicBezTo>
                  <a:cubicBezTo>
                    <a:pt x="64" y="7849"/>
                    <a:pt x="75" y="7828"/>
                    <a:pt x="75" y="7806"/>
                  </a:cubicBezTo>
                  <a:lnTo>
                    <a:pt x="75" y="7722"/>
                  </a:lnTo>
                  <a:cubicBezTo>
                    <a:pt x="75" y="7700"/>
                    <a:pt x="64" y="7679"/>
                    <a:pt x="43" y="7679"/>
                  </a:cubicBezTo>
                  <a:close/>
                  <a:moveTo>
                    <a:pt x="43" y="8092"/>
                  </a:moveTo>
                  <a:cubicBezTo>
                    <a:pt x="12" y="8092"/>
                    <a:pt x="1" y="8103"/>
                    <a:pt x="1" y="8125"/>
                  </a:cubicBezTo>
                  <a:lnTo>
                    <a:pt x="1" y="8209"/>
                  </a:lnTo>
                  <a:cubicBezTo>
                    <a:pt x="1" y="8231"/>
                    <a:pt x="12" y="8252"/>
                    <a:pt x="43" y="8252"/>
                  </a:cubicBezTo>
                  <a:cubicBezTo>
                    <a:pt x="64" y="8252"/>
                    <a:pt x="75" y="8231"/>
                    <a:pt x="75" y="8209"/>
                  </a:cubicBezTo>
                  <a:lnTo>
                    <a:pt x="75" y="8125"/>
                  </a:lnTo>
                  <a:cubicBezTo>
                    <a:pt x="75" y="8103"/>
                    <a:pt x="64" y="8092"/>
                    <a:pt x="43" y="8092"/>
                  </a:cubicBezTo>
                  <a:close/>
                  <a:moveTo>
                    <a:pt x="43" y="8495"/>
                  </a:moveTo>
                  <a:cubicBezTo>
                    <a:pt x="12" y="8495"/>
                    <a:pt x="1" y="8517"/>
                    <a:pt x="1" y="8538"/>
                  </a:cubicBezTo>
                  <a:lnTo>
                    <a:pt x="1" y="8623"/>
                  </a:lnTo>
                  <a:cubicBezTo>
                    <a:pt x="1" y="8644"/>
                    <a:pt x="12" y="8655"/>
                    <a:pt x="43" y="8655"/>
                  </a:cubicBezTo>
                  <a:cubicBezTo>
                    <a:pt x="64" y="8655"/>
                    <a:pt x="75" y="8644"/>
                    <a:pt x="75" y="8623"/>
                  </a:cubicBezTo>
                  <a:lnTo>
                    <a:pt x="75" y="8538"/>
                  </a:lnTo>
                  <a:cubicBezTo>
                    <a:pt x="75" y="8517"/>
                    <a:pt x="64" y="8495"/>
                    <a:pt x="43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16"/>
            <p:cNvSpPr/>
            <p:nvPr/>
          </p:nvSpPr>
          <p:spPr>
            <a:xfrm>
              <a:off x="3405025" y="320050"/>
              <a:ext cx="2125" cy="216625"/>
            </a:xfrm>
            <a:custGeom>
              <a:avLst/>
              <a:gdLst/>
              <a:ahLst/>
              <a:cxnLst/>
              <a:rect l="l" t="t" r="r" b="b"/>
              <a:pathLst>
                <a:path w="85" h="8665" extrusionOk="0">
                  <a:moveTo>
                    <a:pt x="43" y="0"/>
                  </a:moveTo>
                  <a:cubicBezTo>
                    <a:pt x="21" y="0"/>
                    <a:pt x="0" y="11"/>
                    <a:pt x="0" y="43"/>
                  </a:cubicBezTo>
                  <a:lnTo>
                    <a:pt x="0" y="53"/>
                  </a:lnTo>
                  <a:cubicBezTo>
                    <a:pt x="0" y="74"/>
                    <a:pt x="21" y="95"/>
                    <a:pt x="43" y="95"/>
                  </a:cubicBezTo>
                  <a:cubicBezTo>
                    <a:pt x="64" y="95"/>
                    <a:pt x="85" y="74"/>
                    <a:pt x="85" y="53"/>
                  </a:cubicBezTo>
                  <a:lnTo>
                    <a:pt x="85" y="43"/>
                  </a:lnTo>
                  <a:cubicBezTo>
                    <a:pt x="85" y="11"/>
                    <a:pt x="64" y="0"/>
                    <a:pt x="43" y="0"/>
                  </a:cubicBezTo>
                  <a:close/>
                  <a:moveTo>
                    <a:pt x="43" y="340"/>
                  </a:moveTo>
                  <a:cubicBezTo>
                    <a:pt x="21" y="340"/>
                    <a:pt x="0" y="361"/>
                    <a:pt x="0" y="382"/>
                  </a:cubicBezTo>
                  <a:lnTo>
                    <a:pt x="0" y="456"/>
                  </a:lnTo>
                  <a:cubicBezTo>
                    <a:pt x="0" y="488"/>
                    <a:pt x="21" y="498"/>
                    <a:pt x="43" y="498"/>
                  </a:cubicBezTo>
                  <a:cubicBezTo>
                    <a:pt x="64" y="498"/>
                    <a:pt x="85" y="488"/>
                    <a:pt x="85" y="456"/>
                  </a:cubicBezTo>
                  <a:lnTo>
                    <a:pt x="85" y="382"/>
                  </a:lnTo>
                  <a:cubicBezTo>
                    <a:pt x="85" y="361"/>
                    <a:pt x="64" y="340"/>
                    <a:pt x="43" y="340"/>
                  </a:cubicBezTo>
                  <a:close/>
                  <a:moveTo>
                    <a:pt x="43" y="743"/>
                  </a:moveTo>
                  <a:cubicBezTo>
                    <a:pt x="21" y="743"/>
                    <a:pt x="0" y="764"/>
                    <a:pt x="0" y="785"/>
                  </a:cubicBezTo>
                  <a:lnTo>
                    <a:pt x="0" y="870"/>
                  </a:lnTo>
                  <a:cubicBezTo>
                    <a:pt x="0" y="891"/>
                    <a:pt x="21" y="912"/>
                    <a:pt x="43" y="912"/>
                  </a:cubicBezTo>
                  <a:cubicBezTo>
                    <a:pt x="64" y="912"/>
                    <a:pt x="85" y="891"/>
                    <a:pt x="85" y="870"/>
                  </a:cubicBezTo>
                  <a:lnTo>
                    <a:pt x="85" y="785"/>
                  </a:lnTo>
                  <a:cubicBezTo>
                    <a:pt x="85" y="764"/>
                    <a:pt x="64" y="743"/>
                    <a:pt x="43" y="743"/>
                  </a:cubicBezTo>
                  <a:close/>
                  <a:moveTo>
                    <a:pt x="43" y="1156"/>
                  </a:moveTo>
                  <a:cubicBezTo>
                    <a:pt x="21" y="1156"/>
                    <a:pt x="0" y="1177"/>
                    <a:pt x="0" y="1198"/>
                  </a:cubicBezTo>
                  <a:lnTo>
                    <a:pt x="0" y="1273"/>
                  </a:lnTo>
                  <a:cubicBezTo>
                    <a:pt x="0" y="1294"/>
                    <a:pt x="21" y="1315"/>
                    <a:pt x="43" y="1315"/>
                  </a:cubicBezTo>
                  <a:cubicBezTo>
                    <a:pt x="64" y="1315"/>
                    <a:pt x="85" y="1294"/>
                    <a:pt x="85" y="1273"/>
                  </a:cubicBezTo>
                  <a:lnTo>
                    <a:pt x="85" y="1198"/>
                  </a:lnTo>
                  <a:cubicBezTo>
                    <a:pt x="85" y="1177"/>
                    <a:pt x="64" y="1156"/>
                    <a:pt x="43" y="1156"/>
                  </a:cubicBezTo>
                  <a:close/>
                  <a:moveTo>
                    <a:pt x="43" y="1559"/>
                  </a:moveTo>
                  <a:cubicBezTo>
                    <a:pt x="21" y="1559"/>
                    <a:pt x="0" y="1580"/>
                    <a:pt x="0" y="1601"/>
                  </a:cubicBezTo>
                  <a:lnTo>
                    <a:pt x="0" y="1686"/>
                  </a:lnTo>
                  <a:cubicBezTo>
                    <a:pt x="0" y="1707"/>
                    <a:pt x="21" y="1729"/>
                    <a:pt x="43" y="1729"/>
                  </a:cubicBezTo>
                  <a:cubicBezTo>
                    <a:pt x="64" y="1729"/>
                    <a:pt x="85" y="1707"/>
                    <a:pt x="85" y="1686"/>
                  </a:cubicBezTo>
                  <a:lnTo>
                    <a:pt x="85" y="1601"/>
                  </a:lnTo>
                  <a:cubicBezTo>
                    <a:pt x="85" y="1580"/>
                    <a:pt x="64" y="1559"/>
                    <a:pt x="43" y="1559"/>
                  </a:cubicBezTo>
                  <a:close/>
                  <a:moveTo>
                    <a:pt x="43" y="1973"/>
                  </a:moveTo>
                  <a:cubicBezTo>
                    <a:pt x="21" y="1973"/>
                    <a:pt x="0" y="1983"/>
                    <a:pt x="0" y="2015"/>
                  </a:cubicBezTo>
                  <a:lnTo>
                    <a:pt x="0" y="2089"/>
                  </a:lnTo>
                  <a:cubicBezTo>
                    <a:pt x="0" y="2110"/>
                    <a:pt x="21" y="2132"/>
                    <a:pt x="43" y="2132"/>
                  </a:cubicBezTo>
                  <a:cubicBezTo>
                    <a:pt x="64" y="2132"/>
                    <a:pt x="85" y="2110"/>
                    <a:pt x="85" y="2089"/>
                  </a:cubicBezTo>
                  <a:lnTo>
                    <a:pt x="85" y="2015"/>
                  </a:lnTo>
                  <a:cubicBezTo>
                    <a:pt x="85" y="1983"/>
                    <a:pt x="64" y="1973"/>
                    <a:pt x="43" y="1973"/>
                  </a:cubicBezTo>
                  <a:close/>
                  <a:moveTo>
                    <a:pt x="43" y="2376"/>
                  </a:moveTo>
                  <a:cubicBezTo>
                    <a:pt x="21" y="2376"/>
                    <a:pt x="0" y="2397"/>
                    <a:pt x="0" y="2418"/>
                  </a:cubicBezTo>
                  <a:lnTo>
                    <a:pt x="0" y="2503"/>
                  </a:lnTo>
                  <a:cubicBezTo>
                    <a:pt x="0" y="2524"/>
                    <a:pt x="21" y="2546"/>
                    <a:pt x="43" y="2546"/>
                  </a:cubicBezTo>
                  <a:cubicBezTo>
                    <a:pt x="64" y="2546"/>
                    <a:pt x="85" y="2524"/>
                    <a:pt x="85" y="2503"/>
                  </a:cubicBezTo>
                  <a:lnTo>
                    <a:pt x="85" y="2418"/>
                  </a:lnTo>
                  <a:cubicBezTo>
                    <a:pt x="85" y="2397"/>
                    <a:pt x="64" y="2376"/>
                    <a:pt x="43" y="2376"/>
                  </a:cubicBezTo>
                  <a:close/>
                  <a:moveTo>
                    <a:pt x="43" y="2789"/>
                  </a:moveTo>
                  <a:cubicBezTo>
                    <a:pt x="21" y="2789"/>
                    <a:pt x="0" y="2800"/>
                    <a:pt x="0" y="2832"/>
                  </a:cubicBezTo>
                  <a:lnTo>
                    <a:pt x="0" y="2906"/>
                  </a:lnTo>
                  <a:cubicBezTo>
                    <a:pt x="0" y="2927"/>
                    <a:pt x="21" y="2949"/>
                    <a:pt x="43" y="2949"/>
                  </a:cubicBezTo>
                  <a:cubicBezTo>
                    <a:pt x="64" y="2949"/>
                    <a:pt x="85" y="2927"/>
                    <a:pt x="85" y="2906"/>
                  </a:cubicBezTo>
                  <a:lnTo>
                    <a:pt x="85" y="2832"/>
                  </a:lnTo>
                  <a:cubicBezTo>
                    <a:pt x="85" y="2800"/>
                    <a:pt x="64" y="2789"/>
                    <a:pt x="43" y="2789"/>
                  </a:cubicBezTo>
                  <a:close/>
                  <a:moveTo>
                    <a:pt x="43" y="3192"/>
                  </a:moveTo>
                  <a:cubicBezTo>
                    <a:pt x="21" y="3192"/>
                    <a:pt x="0" y="3213"/>
                    <a:pt x="0" y="3235"/>
                  </a:cubicBezTo>
                  <a:lnTo>
                    <a:pt x="0" y="3319"/>
                  </a:lnTo>
                  <a:cubicBezTo>
                    <a:pt x="0" y="3341"/>
                    <a:pt x="21" y="3362"/>
                    <a:pt x="43" y="3362"/>
                  </a:cubicBezTo>
                  <a:cubicBezTo>
                    <a:pt x="64" y="3362"/>
                    <a:pt x="85" y="3341"/>
                    <a:pt x="85" y="3319"/>
                  </a:cubicBezTo>
                  <a:lnTo>
                    <a:pt x="85" y="3235"/>
                  </a:lnTo>
                  <a:cubicBezTo>
                    <a:pt x="85" y="3213"/>
                    <a:pt x="64" y="3192"/>
                    <a:pt x="43" y="3192"/>
                  </a:cubicBezTo>
                  <a:close/>
                  <a:moveTo>
                    <a:pt x="43" y="3606"/>
                  </a:moveTo>
                  <a:cubicBezTo>
                    <a:pt x="21" y="3606"/>
                    <a:pt x="0" y="3616"/>
                    <a:pt x="0" y="3638"/>
                  </a:cubicBezTo>
                  <a:lnTo>
                    <a:pt x="0" y="3722"/>
                  </a:lnTo>
                  <a:cubicBezTo>
                    <a:pt x="0" y="3744"/>
                    <a:pt x="21" y="3765"/>
                    <a:pt x="43" y="3765"/>
                  </a:cubicBezTo>
                  <a:cubicBezTo>
                    <a:pt x="64" y="3765"/>
                    <a:pt x="85" y="3744"/>
                    <a:pt x="85" y="3722"/>
                  </a:cubicBezTo>
                  <a:lnTo>
                    <a:pt x="85" y="3638"/>
                  </a:lnTo>
                  <a:cubicBezTo>
                    <a:pt x="85" y="3616"/>
                    <a:pt x="64" y="3606"/>
                    <a:pt x="43" y="3606"/>
                  </a:cubicBezTo>
                  <a:close/>
                  <a:moveTo>
                    <a:pt x="43" y="4009"/>
                  </a:moveTo>
                  <a:cubicBezTo>
                    <a:pt x="21" y="4009"/>
                    <a:pt x="0" y="4030"/>
                    <a:pt x="0" y="4052"/>
                  </a:cubicBezTo>
                  <a:lnTo>
                    <a:pt x="0" y="4136"/>
                  </a:lnTo>
                  <a:cubicBezTo>
                    <a:pt x="0" y="4158"/>
                    <a:pt x="21" y="4168"/>
                    <a:pt x="43" y="4168"/>
                  </a:cubicBezTo>
                  <a:cubicBezTo>
                    <a:pt x="64" y="4168"/>
                    <a:pt x="85" y="4158"/>
                    <a:pt x="85" y="4136"/>
                  </a:cubicBezTo>
                  <a:lnTo>
                    <a:pt x="85" y="4052"/>
                  </a:lnTo>
                  <a:cubicBezTo>
                    <a:pt x="85" y="4030"/>
                    <a:pt x="64" y="4009"/>
                    <a:pt x="43" y="4009"/>
                  </a:cubicBezTo>
                  <a:close/>
                  <a:moveTo>
                    <a:pt x="43" y="4422"/>
                  </a:moveTo>
                  <a:cubicBezTo>
                    <a:pt x="21" y="4422"/>
                    <a:pt x="0" y="4433"/>
                    <a:pt x="0" y="4455"/>
                  </a:cubicBezTo>
                  <a:lnTo>
                    <a:pt x="0" y="4539"/>
                  </a:lnTo>
                  <a:cubicBezTo>
                    <a:pt x="0" y="4561"/>
                    <a:pt x="21" y="4582"/>
                    <a:pt x="43" y="4582"/>
                  </a:cubicBezTo>
                  <a:cubicBezTo>
                    <a:pt x="64" y="4582"/>
                    <a:pt x="85" y="4561"/>
                    <a:pt x="85" y="4539"/>
                  </a:cubicBezTo>
                  <a:lnTo>
                    <a:pt x="85" y="4455"/>
                  </a:lnTo>
                  <a:cubicBezTo>
                    <a:pt x="85" y="4433"/>
                    <a:pt x="64" y="4422"/>
                    <a:pt x="43" y="4422"/>
                  </a:cubicBezTo>
                  <a:close/>
                  <a:moveTo>
                    <a:pt x="43" y="4825"/>
                  </a:moveTo>
                  <a:cubicBezTo>
                    <a:pt x="21" y="4825"/>
                    <a:pt x="0" y="4847"/>
                    <a:pt x="0" y="4868"/>
                  </a:cubicBezTo>
                  <a:lnTo>
                    <a:pt x="0" y="4953"/>
                  </a:lnTo>
                  <a:cubicBezTo>
                    <a:pt x="0" y="4974"/>
                    <a:pt x="21" y="4985"/>
                    <a:pt x="43" y="4985"/>
                  </a:cubicBezTo>
                  <a:cubicBezTo>
                    <a:pt x="64" y="4985"/>
                    <a:pt x="85" y="4974"/>
                    <a:pt x="85" y="4953"/>
                  </a:cubicBezTo>
                  <a:lnTo>
                    <a:pt x="85" y="4868"/>
                  </a:lnTo>
                  <a:cubicBezTo>
                    <a:pt x="85" y="4847"/>
                    <a:pt x="64" y="4825"/>
                    <a:pt x="43" y="4825"/>
                  </a:cubicBezTo>
                  <a:close/>
                  <a:moveTo>
                    <a:pt x="43" y="5228"/>
                  </a:moveTo>
                  <a:cubicBezTo>
                    <a:pt x="21" y="5228"/>
                    <a:pt x="0" y="5250"/>
                    <a:pt x="0" y="5271"/>
                  </a:cubicBezTo>
                  <a:lnTo>
                    <a:pt x="0" y="5356"/>
                  </a:lnTo>
                  <a:cubicBezTo>
                    <a:pt x="0" y="5377"/>
                    <a:pt x="21" y="5398"/>
                    <a:pt x="43" y="5398"/>
                  </a:cubicBezTo>
                  <a:cubicBezTo>
                    <a:pt x="64" y="5398"/>
                    <a:pt x="85" y="5377"/>
                    <a:pt x="85" y="5356"/>
                  </a:cubicBezTo>
                  <a:lnTo>
                    <a:pt x="85" y="5271"/>
                  </a:lnTo>
                  <a:cubicBezTo>
                    <a:pt x="85" y="5250"/>
                    <a:pt x="64" y="5228"/>
                    <a:pt x="43" y="5228"/>
                  </a:cubicBezTo>
                  <a:close/>
                  <a:moveTo>
                    <a:pt x="43" y="5642"/>
                  </a:moveTo>
                  <a:cubicBezTo>
                    <a:pt x="21" y="5642"/>
                    <a:pt x="0" y="5664"/>
                    <a:pt x="0" y="5685"/>
                  </a:cubicBezTo>
                  <a:lnTo>
                    <a:pt x="0" y="5759"/>
                  </a:lnTo>
                  <a:cubicBezTo>
                    <a:pt x="0" y="5791"/>
                    <a:pt x="21" y="5801"/>
                    <a:pt x="43" y="5801"/>
                  </a:cubicBezTo>
                  <a:cubicBezTo>
                    <a:pt x="64" y="5801"/>
                    <a:pt x="85" y="5791"/>
                    <a:pt x="85" y="5759"/>
                  </a:cubicBezTo>
                  <a:lnTo>
                    <a:pt x="85" y="5685"/>
                  </a:lnTo>
                  <a:cubicBezTo>
                    <a:pt x="85" y="5664"/>
                    <a:pt x="64" y="5642"/>
                    <a:pt x="43" y="5642"/>
                  </a:cubicBezTo>
                  <a:close/>
                  <a:moveTo>
                    <a:pt x="43" y="6045"/>
                  </a:moveTo>
                  <a:cubicBezTo>
                    <a:pt x="21" y="6045"/>
                    <a:pt x="0" y="6067"/>
                    <a:pt x="0" y="6088"/>
                  </a:cubicBezTo>
                  <a:lnTo>
                    <a:pt x="0" y="6173"/>
                  </a:lnTo>
                  <a:cubicBezTo>
                    <a:pt x="0" y="6194"/>
                    <a:pt x="21" y="6215"/>
                    <a:pt x="43" y="6215"/>
                  </a:cubicBezTo>
                  <a:cubicBezTo>
                    <a:pt x="64" y="6215"/>
                    <a:pt x="85" y="6194"/>
                    <a:pt x="85" y="6173"/>
                  </a:cubicBezTo>
                  <a:lnTo>
                    <a:pt x="85" y="6088"/>
                  </a:lnTo>
                  <a:cubicBezTo>
                    <a:pt x="85" y="6067"/>
                    <a:pt x="64" y="6045"/>
                    <a:pt x="43" y="6045"/>
                  </a:cubicBezTo>
                  <a:close/>
                  <a:moveTo>
                    <a:pt x="43" y="6459"/>
                  </a:moveTo>
                  <a:cubicBezTo>
                    <a:pt x="21" y="6459"/>
                    <a:pt x="0" y="6480"/>
                    <a:pt x="0" y="6501"/>
                  </a:cubicBezTo>
                  <a:lnTo>
                    <a:pt x="0" y="6576"/>
                  </a:lnTo>
                  <a:cubicBezTo>
                    <a:pt x="0" y="6597"/>
                    <a:pt x="21" y="6618"/>
                    <a:pt x="43" y="6618"/>
                  </a:cubicBezTo>
                  <a:cubicBezTo>
                    <a:pt x="64" y="6618"/>
                    <a:pt x="85" y="6597"/>
                    <a:pt x="85" y="6576"/>
                  </a:cubicBezTo>
                  <a:lnTo>
                    <a:pt x="85" y="6501"/>
                  </a:lnTo>
                  <a:cubicBezTo>
                    <a:pt x="85" y="6480"/>
                    <a:pt x="64" y="6459"/>
                    <a:pt x="43" y="6459"/>
                  </a:cubicBezTo>
                  <a:close/>
                  <a:moveTo>
                    <a:pt x="43" y="6862"/>
                  </a:moveTo>
                  <a:cubicBezTo>
                    <a:pt x="21" y="6862"/>
                    <a:pt x="0" y="6883"/>
                    <a:pt x="0" y="6904"/>
                  </a:cubicBezTo>
                  <a:lnTo>
                    <a:pt x="0" y="6989"/>
                  </a:lnTo>
                  <a:cubicBezTo>
                    <a:pt x="0" y="7010"/>
                    <a:pt x="21" y="7031"/>
                    <a:pt x="43" y="7031"/>
                  </a:cubicBezTo>
                  <a:cubicBezTo>
                    <a:pt x="64" y="7031"/>
                    <a:pt x="85" y="7010"/>
                    <a:pt x="85" y="6989"/>
                  </a:cubicBezTo>
                  <a:lnTo>
                    <a:pt x="85" y="6904"/>
                  </a:lnTo>
                  <a:cubicBezTo>
                    <a:pt x="85" y="6883"/>
                    <a:pt x="64" y="6862"/>
                    <a:pt x="43" y="6862"/>
                  </a:cubicBezTo>
                  <a:close/>
                  <a:moveTo>
                    <a:pt x="43" y="7276"/>
                  </a:moveTo>
                  <a:cubicBezTo>
                    <a:pt x="21" y="7276"/>
                    <a:pt x="0" y="7286"/>
                    <a:pt x="0" y="7318"/>
                  </a:cubicBezTo>
                  <a:lnTo>
                    <a:pt x="0" y="7392"/>
                  </a:lnTo>
                  <a:cubicBezTo>
                    <a:pt x="0" y="7413"/>
                    <a:pt x="21" y="7434"/>
                    <a:pt x="43" y="7434"/>
                  </a:cubicBezTo>
                  <a:cubicBezTo>
                    <a:pt x="64" y="7434"/>
                    <a:pt x="85" y="7413"/>
                    <a:pt x="85" y="7392"/>
                  </a:cubicBezTo>
                  <a:lnTo>
                    <a:pt x="85" y="7318"/>
                  </a:lnTo>
                  <a:cubicBezTo>
                    <a:pt x="85" y="7286"/>
                    <a:pt x="64" y="7276"/>
                    <a:pt x="43" y="7276"/>
                  </a:cubicBezTo>
                  <a:close/>
                  <a:moveTo>
                    <a:pt x="43" y="7679"/>
                  </a:moveTo>
                  <a:cubicBezTo>
                    <a:pt x="21" y="7679"/>
                    <a:pt x="0" y="7700"/>
                    <a:pt x="0" y="7721"/>
                  </a:cubicBezTo>
                  <a:lnTo>
                    <a:pt x="0" y="7806"/>
                  </a:lnTo>
                  <a:cubicBezTo>
                    <a:pt x="0" y="7827"/>
                    <a:pt x="21" y="7848"/>
                    <a:pt x="43" y="7848"/>
                  </a:cubicBezTo>
                  <a:cubicBezTo>
                    <a:pt x="64" y="7848"/>
                    <a:pt x="85" y="7827"/>
                    <a:pt x="85" y="7806"/>
                  </a:cubicBezTo>
                  <a:lnTo>
                    <a:pt x="85" y="7721"/>
                  </a:lnTo>
                  <a:cubicBezTo>
                    <a:pt x="85" y="7700"/>
                    <a:pt x="64" y="7679"/>
                    <a:pt x="43" y="7679"/>
                  </a:cubicBezTo>
                  <a:close/>
                  <a:moveTo>
                    <a:pt x="43" y="8092"/>
                  </a:moveTo>
                  <a:cubicBezTo>
                    <a:pt x="21" y="8092"/>
                    <a:pt x="0" y="8103"/>
                    <a:pt x="0" y="8134"/>
                  </a:cubicBezTo>
                  <a:lnTo>
                    <a:pt x="0" y="8209"/>
                  </a:lnTo>
                  <a:cubicBezTo>
                    <a:pt x="0" y="8230"/>
                    <a:pt x="21" y="8251"/>
                    <a:pt x="43" y="8251"/>
                  </a:cubicBezTo>
                  <a:cubicBezTo>
                    <a:pt x="64" y="8251"/>
                    <a:pt x="85" y="8230"/>
                    <a:pt x="85" y="8209"/>
                  </a:cubicBezTo>
                  <a:lnTo>
                    <a:pt x="85" y="8134"/>
                  </a:lnTo>
                  <a:cubicBezTo>
                    <a:pt x="85" y="8103"/>
                    <a:pt x="64" y="8092"/>
                    <a:pt x="43" y="8092"/>
                  </a:cubicBezTo>
                  <a:close/>
                  <a:moveTo>
                    <a:pt x="43" y="8495"/>
                  </a:moveTo>
                  <a:cubicBezTo>
                    <a:pt x="21" y="8495"/>
                    <a:pt x="0" y="8516"/>
                    <a:pt x="0" y="8537"/>
                  </a:cubicBezTo>
                  <a:lnTo>
                    <a:pt x="0" y="8622"/>
                  </a:lnTo>
                  <a:cubicBezTo>
                    <a:pt x="0" y="8643"/>
                    <a:pt x="21" y="8664"/>
                    <a:pt x="43" y="8664"/>
                  </a:cubicBezTo>
                  <a:cubicBezTo>
                    <a:pt x="64" y="8664"/>
                    <a:pt x="85" y="8643"/>
                    <a:pt x="85" y="8622"/>
                  </a:cubicBezTo>
                  <a:lnTo>
                    <a:pt x="85" y="8537"/>
                  </a:lnTo>
                  <a:cubicBezTo>
                    <a:pt x="85" y="8516"/>
                    <a:pt x="64" y="8495"/>
                    <a:pt x="43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16"/>
            <p:cNvSpPr/>
            <p:nvPr/>
          </p:nvSpPr>
          <p:spPr>
            <a:xfrm>
              <a:off x="3510525" y="320050"/>
              <a:ext cx="1875" cy="216625"/>
            </a:xfrm>
            <a:custGeom>
              <a:avLst/>
              <a:gdLst/>
              <a:ahLst/>
              <a:cxnLst/>
              <a:rect l="l" t="t" r="r" b="b"/>
              <a:pathLst>
                <a:path w="75" h="8665" extrusionOk="0">
                  <a:moveTo>
                    <a:pt x="32" y="0"/>
                  </a:moveTo>
                  <a:cubicBezTo>
                    <a:pt x="11" y="0"/>
                    <a:pt x="1" y="11"/>
                    <a:pt x="1" y="43"/>
                  </a:cubicBezTo>
                  <a:lnTo>
                    <a:pt x="1" y="53"/>
                  </a:lnTo>
                  <a:cubicBezTo>
                    <a:pt x="1" y="74"/>
                    <a:pt x="11" y="95"/>
                    <a:pt x="32" y="95"/>
                  </a:cubicBezTo>
                  <a:cubicBezTo>
                    <a:pt x="65" y="95"/>
                    <a:pt x="75" y="74"/>
                    <a:pt x="75" y="53"/>
                  </a:cubicBezTo>
                  <a:lnTo>
                    <a:pt x="75" y="43"/>
                  </a:lnTo>
                  <a:cubicBezTo>
                    <a:pt x="75" y="11"/>
                    <a:pt x="65" y="0"/>
                    <a:pt x="32" y="0"/>
                  </a:cubicBezTo>
                  <a:close/>
                  <a:moveTo>
                    <a:pt x="32" y="340"/>
                  </a:moveTo>
                  <a:cubicBezTo>
                    <a:pt x="11" y="340"/>
                    <a:pt x="1" y="361"/>
                    <a:pt x="1" y="382"/>
                  </a:cubicBezTo>
                  <a:lnTo>
                    <a:pt x="1" y="456"/>
                  </a:lnTo>
                  <a:cubicBezTo>
                    <a:pt x="1" y="488"/>
                    <a:pt x="11" y="498"/>
                    <a:pt x="32" y="498"/>
                  </a:cubicBezTo>
                  <a:cubicBezTo>
                    <a:pt x="65" y="498"/>
                    <a:pt x="75" y="488"/>
                    <a:pt x="75" y="456"/>
                  </a:cubicBezTo>
                  <a:lnTo>
                    <a:pt x="75" y="382"/>
                  </a:lnTo>
                  <a:cubicBezTo>
                    <a:pt x="75" y="361"/>
                    <a:pt x="65" y="340"/>
                    <a:pt x="32" y="340"/>
                  </a:cubicBezTo>
                  <a:close/>
                  <a:moveTo>
                    <a:pt x="32" y="743"/>
                  </a:moveTo>
                  <a:cubicBezTo>
                    <a:pt x="11" y="743"/>
                    <a:pt x="1" y="764"/>
                    <a:pt x="1" y="785"/>
                  </a:cubicBezTo>
                  <a:lnTo>
                    <a:pt x="1" y="870"/>
                  </a:lnTo>
                  <a:cubicBezTo>
                    <a:pt x="1" y="891"/>
                    <a:pt x="11" y="912"/>
                    <a:pt x="32" y="912"/>
                  </a:cubicBezTo>
                  <a:cubicBezTo>
                    <a:pt x="65" y="912"/>
                    <a:pt x="75" y="891"/>
                    <a:pt x="75" y="870"/>
                  </a:cubicBezTo>
                  <a:lnTo>
                    <a:pt x="75" y="785"/>
                  </a:lnTo>
                  <a:cubicBezTo>
                    <a:pt x="75" y="764"/>
                    <a:pt x="65" y="743"/>
                    <a:pt x="32" y="743"/>
                  </a:cubicBezTo>
                  <a:close/>
                  <a:moveTo>
                    <a:pt x="32" y="1156"/>
                  </a:moveTo>
                  <a:cubicBezTo>
                    <a:pt x="11" y="1156"/>
                    <a:pt x="1" y="1177"/>
                    <a:pt x="1" y="1198"/>
                  </a:cubicBezTo>
                  <a:lnTo>
                    <a:pt x="1" y="1273"/>
                  </a:lnTo>
                  <a:cubicBezTo>
                    <a:pt x="1" y="1294"/>
                    <a:pt x="11" y="1315"/>
                    <a:pt x="32" y="1315"/>
                  </a:cubicBezTo>
                  <a:cubicBezTo>
                    <a:pt x="65" y="1315"/>
                    <a:pt x="75" y="1294"/>
                    <a:pt x="75" y="1273"/>
                  </a:cubicBezTo>
                  <a:lnTo>
                    <a:pt x="75" y="1198"/>
                  </a:lnTo>
                  <a:cubicBezTo>
                    <a:pt x="75" y="1177"/>
                    <a:pt x="65" y="1156"/>
                    <a:pt x="32" y="1156"/>
                  </a:cubicBezTo>
                  <a:close/>
                  <a:moveTo>
                    <a:pt x="32" y="1559"/>
                  </a:moveTo>
                  <a:cubicBezTo>
                    <a:pt x="11" y="1559"/>
                    <a:pt x="1" y="1580"/>
                    <a:pt x="1" y="1601"/>
                  </a:cubicBezTo>
                  <a:lnTo>
                    <a:pt x="1" y="1686"/>
                  </a:lnTo>
                  <a:cubicBezTo>
                    <a:pt x="1" y="1707"/>
                    <a:pt x="11" y="1729"/>
                    <a:pt x="32" y="1729"/>
                  </a:cubicBezTo>
                  <a:cubicBezTo>
                    <a:pt x="65" y="1729"/>
                    <a:pt x="75" y="1707"/>
                    <a:pt x="75" y="1686"/>
                  </a:cubicBezTo>
                  <a:lnTo>
                    <a:pt x="75" y="1601"/>
                  </a:lnTo>
                  <a:cubicBezTo>
                    <a:pt x="75" y="1580"/>
                    <a:pt x="65" y="1559"/>
                    <a:pt x="32" y="1559"/>
                  </a:cubicBezTo>
                  <a:close/>
                  <a:moveTo>
                    <a:pt x="32" y="1973"/>
                  </a:moveTo>
                  <a:cubicBezTo>
                    <a:pt x="11" y="1973"/>
                    <a:pt x="1" y="1983"/>
                    <a:pt x="1" y="2015"/>
                  </a:cubicBezTo>
                  <a:lnTo>
                    <a:pt x="1" y="2089"/>
                  </a:lnTo>
                  <a:cubicBezTo>
                    <a:pt x="1" y="2110"/>
                    <a:pt x="11" y="2132"/>
                    <a:pt x="32" y="2132"/>
                  </a:cubicBezTo>
                  <a:cubicBezTo>
                    <a:pt x="65" y="2132"/>
                    <a:pt x="75" y="2110"/>
                    <a:pt x="75" y="2089"/>
                  </a:cubicBezTo>
                  <a:lnTo>
                    <a:pt x="75" y="2015"/>
                  </a:lnTo>
                  <a:cubicBezTo>
                    <a:pt x="75" y="1983"/>
                    <a:pt x="65" y="1973"/>
                    <a:pt x="32" y="1973"/>
                  </a:cubicBezTo>
                  <a:close/>
                  <a:moveTo>
                    <a:pt x="32" y="2376"/>
                  </a:moveTo>
                  <a:cubicBezTo>
                    <a:pt x="11" y="2376"/>
                    <a:pt x="1" y="2397"/>
                    <a:pt x="1" y="2418"/>
                  </a:cubicBezTo>
                  <a:lnTo>
                    <a:pt x="1" y="2503"/>
                  </a:lnTo>
                  <a:cubicBezTo>
                    <a:pt x="1" y="2524"/>
                    <a:pt x="11" y="2546"/>
                    <a:pt x="32" y="2546"/>
                  </a:cubicBezTo>
                  <a:cubicBezTo>
                    <a:pt x="65" y="2546"/>
                    <a:pt x="75" y="2524"/>
                    <a:pt x="75" y="2503"/>
                  </a:cubicBezTo>
                  <a:lnTo>
                    <a:pt x="75" y="2418"/>
                  </a:lnTo>
                  <a:cubicBezTo>
                    <a:pt x="75" y="2397"/>
                    <a:pt x="65" y="2376"/>
                    <a:pt x="32" y="2376"/>
                  </a:cubicBezTo>
                  <a:close/>
                  <a:moveTo>
                    <a:pt x="32" y="2789"/>
                  </a:moveTo>
                  <a:cubicBezTo>
                    <a:pt x="11" y="2789"/>
                    <a:pt x="1" y="2800"/>
                    <a:pt x="1" y="2832"/>
                  </a:cubicBezTo>
                  <a:lnTo>
                    <a:pt x="1" y="2906"/>
                  </a:lnTo>
                  <a:cubicBezTo>
                    <a:pt x="1" y="2927"/>
                    <a:pt x="11" y="2949"/>
                    <a:pt x="32" y="2949"/>
                  </a:cubicBezTo>
                  <a:cubicBezTo>
                    <a:pt x="65" y="2949"/>
                    <a:pt x="75" y="2927"/>
                    <a:pt x="75" y="2906"/>
                  </a:cubicBezTo>
                  <a:lnTo>
                    <a:pt x="75" y="2832"/>
                  </a:lnTo>
                  <a:cubicBezTo>
                    <a:pt x="75" y="2800"/>
                    <a:pt x="65" y="2789"/>
                    <a:pt x="32" y="2789"/>
                  </a:cubicBezTo>
                  <a:close/>
                  <a:moveTo>
                    <a:pt x="32" y="3192"/>
                  </a:moveTo>
                  <a:cubicBezTo>
                    <a:pt x="11" y="3192"/>
                    <a:pt x="1" y="3213"/>
                    <a:pt x="1" y="3235"/>
                  </a:cubicBezTo>
                  <a:lnTo>
                    <a:pt x="1" y="3319"/>
                  </a:lnTo>
                  <a:cubicBezTo>
                    <a:pt x="1" y="3341"/>
                    <a:pt x="11" y="3362"/>
                    <a:pt x="32" y="3362"/>
                  </a:cubicBezTo>
                  <a:cubicBezTo>
                    <a:pt x="65" y="3362"/>
                    <a:pt x="75" y="3341"/>
                    <a:pt x="75" y="3319"/>
                  </a:cubicBezTo>
                  <a:lnTo>
                    <a:pt x="75" y="3235"/>
                  </a:lnTo>
                  <a:cubicBezTo>
                    <a:pt x="75" y="3213"/>
                    <a:pt x="65" y="3192"/>
                    <a:pt x="32" y="3192"/>
                  </a:cubicBezTo>
                  <a:close/>
                  <a:moveTo>
                    <a:pt x="32" y="3606"/>
                  </a:moveTo>
                  <a:cubicBezTo>
                    <a:pt x="11" y="3606"/>
                    <a:pt x="1" y="3616"/>
                    <a:pt x="1" y="3638"/>
                  </a:cubicBezTo>
                  <a:lnTo>
                    <a:pt x="1" y="3722"/>
                  </a:lnTo>
                  <a:cubicBezTo>
                    <a:pt x="1" y="3744"/>
                    <a:pt x="11" y="3765"/>
                    <a:pt x="32" y="3765"/>
                  </a:cubicBezTo>
                  <a:cubicBezTo>
                    <a:pt x="65" y="3765"/>
                    <a:pt x="75" y="3744"/>
                    <a:pt x="75" y="3722"/>
                  </a:cubicBezTo>
                  <a:lnTo>
                    <a:pt x="75" y="3638"/>
                  </a:lnTo>
                  <a:cubicBezTo>
                    <a:pt x="75" y="3616"/>
                    <a:pt x="65" y="3606"/>
                    <a:pt x="32" y="3606"/>
                  </a:cubicBezTo>
                  <a:close/>
                  <a:moveTo>
                    <a:pt x="32" y="4009"/>
                  </a:moveTo>
                  <a:cubicBezTo>
                    <a:pt x="11" y="4009"/>
                    <a:pt x="1" y="4030"/>
                    <a:pt x="1" y="4052"/>
                  </a:cubicBezTo>
                  <a:lnTo>
                    <a:pt x="1" y="4136"/>
                  </a:lnTo>
                  <a:cubicBezTo>
                    <a:pt x="1" y="4158"/>
                    <a:pt x="11" y="4168"/>
                    <a:pt x="32" y="4168"/>
                  </a:cubicBezTo>
                  <a:cubicBezTo>
                    <a:pt x="65" y="4168"/>
                    <a:pt x="75" y="4158"/>
                    <a:pt x="75" y="4136"/>
                  </a:cubicBezTo>
                  <a:lnTo>
                    <a:pt x="75" y="4052"/>
                  </a:lnTo>
                  <a:cubicBezTo>
                    <a:pt x="75" y="4030"/>
                    <a:pt x="65" y="4009"/>
                    <a:pt x="32" y="4009"/>
                  </a:cubicBezTo>
                  <a:close/>
                  <a:moveTo>
                    <a:pt x="32" y="4422"/>
                  </a:moveTo>
                  <a:cubicBezTo>
                    <a:pt x="11" y="4422"/>
                    <a:pt x="1" y="4433"/>
                    <a:pt x="1" y="4455"/>
                  </a:cubicBezTo>
                  <a:lnTo>
                    <a:pt x="1" y="4539"/>
                  </a:lnTo>
                  <a:cubicBezTo>
                    <a:pt x="1" y="4561"/>
                    <a:pt x="11" y="4582"/>
                    <a:pt x="32" y="4582"/>
                  </a:cubicBezTo>
                  <a:cubicBezTo>
                    <a:pt x="65" y="4582"/>
                    <a:pt x="75" y="4561"/>
                    <a:pt x="75" y="4539"/>
                  </a:cubicBezTo>
                  <a:lnTo>
                    <a:pt x="75" y="4455"/>
                  </a:lnTo>
                  <a:cubicBezTo>
                    <a:pt x="75" y="4433"/>
                    <a:pt x="65" y="4422"/>
                    <a:pt x="32" y="4422"/>
                  </a:cubicBezTo>
                  <a:close/>
                  <a:moveTo>
                    <a:pt x="32" y="4825"/>
                  </a:moveTo>
                  <a:cubicBezTo>
                    <a:pt x="11" y="4825"/>
                    <a:pt x="1" y="4847"/>
                    <a:pt x="1" y="4868"/>
                  </a:cubicBezTo>
                  <a:lnTo>
                    <a:pt x="1" y="4953"/>
                  </a:lnTo>
                  <a:cubicBezTo>
                    <a:pt x="1" y="4974"/>
                    <a:pt x="11" y="4985"/>
                    <a:pt x="32" y="4985"/>
                  </a:cubicBezTo>
                  <a:cubicBezTo>
                    <a:pt x="65" y="4985"/>
                    <a:pt x="75" y="4974"/>
                    <a:pt x="75" y="4953"/>
                  </a:cubicBezTo>
                  <a:lnTo>
                    <a:pt x="75" y="4868"/>
                  </a:lnTo>
                  <a:cubicBezTo>
                    <a:pt x="75" y="4847"/>
                    <a:pt x="65" y="4825"/>
                    <a:pt x="32" y="4825"/>
                  </a:cubicBezTo>
                  <a:close/>
                  <a:moveTo>
                    <a:pt x="32" y="5228"/>
                  </a:moveTo>
                  <a:cubicBezTo>
                    <a:pt x="11" y="5228"/>
                    <a:pt x="1" y="5250"/>
                    <a:pt x="1" y="5271"/>
                  </a:cubicBezTo>
                  <a:lnTo>
                    <a:pt x="1" y="5356"/>
                  </a:lnTo>
                  <a:cubicBezTo>
                    <a:pt x="1" y="5377"/>
                    <a:pt x="11" y="5398"/>
                    <a:pt x="32" y="5398"/>
                  </a:cubicBezTo>
                  <a:cubicBezTo>
                    <a:pt x="65" y="5398"/>
                    <a:pt x="75" y="5377"/>
                    <a:pt x="75" y="5356"/>
                  </a:cubicBezTo>
                  <a:lnTo>
                    <a:pt x="75" y="5271"/>
                  </a:lnTo>
                  <a:cubicBezTo>
                    <a:pt x="75" y="5250"/>
                    <a:pt x="65" y="5228"/>
                    <a:pt x="32" y="5228"/>
                  </a:cubicBezTo>
                  <a:close/>
                  <a:moveTo>
                    <a:pt x="32" y="5642"/>
                  </a:moveTo>
                  <a:cubicBezTo>
                    <a:pt x="11" y="5642"/>
                    <a:pt x="1" y="5664"/>
                    <a:pt x="1" y="5685"/>
                  </a:cubicBezTo>
                  <a:lnTo>
                    <a:pt x="1" y="5759"/>
                  </a:lnTo>
                  <a:cubicBezTo>
                    <a:pt x="1" y="5791"/>
                    <a:pt x="11" y="5801"/>
                    <a:pt x="32" y="5801"/>
                  </a:cubicBezTo>
                  <a:cubicBezTo>
                    <a:pt x="65" y="5801"/>
                    <a:pt x="75" y="5791"/>
                    <a:pt x="75" y="5759"/>
                  </a:cubicBezTo>
                  <a:lnTo>
                    <a:pt x="75" y="5685"/>
                  </a:lnTo>
                  <a:cubicBezTo>
                    <a:pt x="75" y="5664"/>
                    <a:pt x="65" y="5642"/>
                    <a:pt x="32" y="5642"/>
                  </a:cubicBezTo>
                  <a:close/>
                  <a:moveTo>
                    <a:pt x="32" y="6045"/>
                  </a:moveTo>
                  <a:cubicBezTo>
                    <a:pt x="11" y="6045"/>
                    <a:pt x="1" y="6067"/>
                    <a:pt x="1" y="6088"/>
                  </a:cubicBezTo>
                  <a:lnTo>
                    <a:pt x="1" y="6173"/>
                  </a:lnTo>
                  <a:cubicBezTo>
                    <a:pt x="1" y="6194"/>
                    <a:pt x="11" y="6215"/>
                    <a:pt x="32" y="6215"/>
                  </a:cubicBezTo>
                  <a:cubicBezTo>
                    <a:pt x="65" y="6215"/>
                    <a:pt x="75" y="6194"/>
                    <a:pt x="75" y="6173"/>
                  </a:cubicBezTo>
                  <a:lnTo>
                    <a:pt x="75" y="6088"/>
                  </a:lnTo>
                  <a:cubicBezTo>
                    <a:pt x="75" y="6067"/>
                    <a:pt x="65" y="6045"/>
                    <a:pt x="32" y="6045"/>
                  </a:cubicBezTo>
                  <a:close/>
                  <a:moveTo>
                    <a:pt x="32" y="6459"/>
                  </a:moveTo>
                  <a:cubicBezTo>
                    <a:pt x="11" y="6459"/>
                    <a:pt x="1" y="6480"/>
                    <a:pt x="1" y="6501"/>
                  </a:cubicBezTo>
                  <a:lnTo>
                    <a:pt x="1" y="6576"/>
                  </a:lnTo>
                  <a:cubicBezTo>
                    <a:pt x="1" y="6597"/>
                    <a:pt x="11" y="6618"/>
                    <a:pt x="32" y="6618"/>
                  </a:cubicBezTo>
                  <a:cubicBezTo>
                    <a:pt x="65" y="6618"/>
                    <a:pt x="75" y="6597"/>
                    <a:pt x="75" y="6576"/>
                  </a:cubicBezTo>
                  <a:lnTo>
                    <a:pt x="75" y="6501"/>
                  </a:lnTo>
                  <a:cubicBezTo>
                    <a:pt x="75" y="6480"/>
                    <a:pt x="65" y="6459"/>
                    <a:pt x="32" y="6459"/>
                  </a:cubicBezTo>
                  <a:close/>
                  <a:moveTo>
                    <a:pt x="32" y="6862"/>
                  </a:moveTo>
                  <a:cubicBezTo>
                    <a:pt x="11" y="6862"/>
                    <a:pt x="1" y="6883"/>
                    <a:pt x="1" y="6904"/>
                  </a:cubicBezTo>
                  <a:lnTo>
                    <a:pt x="1" y="6989"/>
                  </a:lnTo>
                  <a:cubicBezTo>
                    <a:pt x="1" y="7010"/>
                    <a:pt x="11" y="7031"/>
                    <a:pt x="32" y="7031"/>
                  </a:cubicBezTo>
                  <a:cubicBezTo>
                    <a:pt x="65" y="7031"/>
                    <a:pt x="75" y="7010"/>
                    <a:pt x="75" y="6989"/>
                  </a:cubicBezTo>
                  <a:lnTo>
                    <a:pt x="75" y="6904"/>
                  </a:lnTo>
                  <a:cubicBezTo>
                    <a:pt x="75" y="6883"/>
                    <a:pt x="65" y="6862"/>
                    <a:pt x="32" y="6862"/>
                  </a:cubicBezTo>
                  <a:close/>
                  <a:moveTo>
                    <a:pt x="32" y="7276"/>
                  </a:moveTo>
                  <a:cubicBezTo>
                    <a:pt x="11" y="7276"/>
                    <a:pt x="1" y="7286"/>
                    <a:pt x="1" y="7318"/>
                  </a:cubicBezTo>
                  <a:lnTo>
                    <a:pt x="1" y="7392"/>
                  </a:lnTo>
                  <a:cubicBezTo>
                    <a:pt x="1" y="7413"/>
                    <a:pt x="11" y="7434"/>
                    <a:pt x="32" y="7434"/>
                  </a:cubicBezTo>
                  <a:cubicBezTo>
                    <a:pt x="65" y="7434"/>
                    <a:pt x="75" y="7413"/>
                    <a:pt x="75" y="7392"/>
                  </a:cubicBezTo>
                  <a:lnTo>
                    <a:pt x="75" y="7318"/>
                  </a:lnTo>
                  <a:cubicBezTo>
                    <a:pt x="75" y="7286"/>
                    <a:pt x="65" y="7276"/>
                    <a:pt x="32" y="7276"/>
                  </a:cubicBezTo>
                  <a:close/>
                  <a:moveTo>
                    <a:pt x="32" y="7679"/>
                  </a:moveTo>
                  <a:cubicBezTo>
                    <a:pt x="11" y="7679"/>
                    <a:pt x="1" y="7700"/>
                    <a:pt x="1" y="7721"/>
                  </a:cubicBezTo>
                  <a:lnTo>
                    <a:pt x="1" y="7806"/>
                  </a:lnTo>
                  <a:cubicBezTo>
                    <a:pt x="1" y="7827"/>
                    <a:pt x="11" y="7848"/>
                    <a:pt x="32" y="7848"/>
                  </a:cubicBezTo>
                  <a:cubicBezTo>
                    <a:pt x="65" y="7848"/>
                    <a:pt x="75" y="7827"/>
                    <a:pt x="75" y="7806"/>
                  </a:cubicBezTo>
                  <a:lnTo>
                    <a:pt x="75" y="7721"/>
                  </a:lnTo>
                  <a:cubicBezTo>
                    <a:pt x="75" y="7700"/>
                    <a:pt x="65" y="7679"/>
                    <a:pt x="32" y="7679"/>
                  </a:cubicBezTo>
                  <a:close/>
                  <a:moveTo>
                    <a:pt x="32" y="8092"/>
                  </a:moveTo>
                  <a:cubicBezTo>
                    <a:pt x="11" y="8092"/>
                    <a:pt x="1" y="8103"/>
                    <a:pt x="1" y="8134"/>
                  </a:cubicBezTo>
                  <a:lnTo>
                    <a:pt x="1" y="8209"/>
                  </a:lnTo>
                  <a:cubicBezTo>
                    <a:pt x="1" y="8230"/>
                    <a:pt x="11" y="8251"/>
                    <a:pt x="32" y="8251"/>
                  </a:cubicBezTo>
                  <a:cubicBezTo>
                    <a:pt x="65" y="8251"/>
                    <a:pt x="75" y="8230"/>
                    <a:pt x="75" y="8209"/>
                  </a:cubicBezTo>
                  <a:lnTo>
                    <a:pt x="75" y="8134"/>
                  </a:lnTo>
                  <a:cubicBezTo>
                    <a:pt x="75" y="8103"/>
                    <a:pt x="65" y="8092"/>
                    <a:pt x="32" y="8092"/>
                  </a:cubicBezTo>
                  <a:close/>
                  <a:moveTo>
                    <a:pt x="32" y="8495"/>
                  </a:moveTo>
                  <a:cubicBezTo>
                    <a:pt x="11" y="8495"/>
                    <a:pt x="1" y="8516"/>
                    <a:pt x="1" y="8537"/>
                  </a:cubicBezTo>
                  <a:lnTo>
                    <a:pt x="1" y="8622"/>
                  </a:lnTo>
                  <a:cubicBezTo>
                    <a:pt x="1" y="8643"/>
                    <a:pt x="11" y="8664"/>
                    <a:pt x="32" y="8664"/>
                  </a:cubicBezTo>
                  <a:cubicBezTo>
                    <a:pt x="65" y="8664"/>
                    <a:pt x="75" y="8643"/>
                    <a:pt x="75" y="8622"/>
                  </a:cubicBezTo>
                  <a:lnTo>
                    <a:pt x="75" y="8537"/>
                  </a:lnTo>
                  <a:cubicBezTo>
                    <a:pt x="75" y="8516"/>
                    <a:pt x="65" y="8495"/>
                    <a:pt x="32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16"/>
            <p:cNvSpPr/>
            <p:nvPr/>
          </p:nvSpPr>
          <p:spPr>
            <a:xfrm>
              <a:off x="3267150" y="331975"/>
              <a:ext cx="2150" cy="298025"/>
            </a:xfrm>
            <a:custGeom>
              <a:avLst/>
              <a:gdLst/>
              <a:ahLst/>
              <a:cxnLst/>
              <a:rect l="l" t="t" r="r" b="b"/>
              <a:pathLst>
                <a:path w="86" h="11921" extrusionOk="0">
                  <a:moveTo>
                    <a:pt x="43" y="0"/>
                  </a:moveTo>
                  <a:cubicBezTo>
                    <a:pt x="22" y="0"/>
                    <a:pt x="0" y="11"/>
                    <a:pt x="0" y="32"/>
                  </a:cubicBezTo>
                  <a:lnTo>
                    <a:pt x="0" y="43"/>
                  </a:lnTo>
                  <a:cubicBezTo>
                    <a:pt x="0" y="75"/>
                    <a:pt x="22" y="85"/>
                    <a:pt x="43" y="85"/>
                  </a:cubicBezTo>
                  <a:cubicBezTo>
                    <a:pt x="64" y="85"/>
                    <a:pt x="85" y="75"/>
                    <a:pt x="85" y="43"/>
                  </a:cubicBezTo>
                  <a:lnTo>
                    <a:pt x="85" y="32"/>
                  </a:lnTo>
                  <a:cubicBezTo>
                    <a:pt x="85" y="11"/>
                    <a:pt x="64" y="0"/>
                    <a:pt x="43" y="0"/>
                  </a:cubicBezTo>
                  <a:close/>
                  <a:moveTo>
                    <a:pt x="43" y="329"/>
                  </a:moveTo>
                  <a:cubicBezTo>
                    <a:pt x="22" y="329"/>
                    <a:pt x="0" y="351"/>
                    <a:pt x="0" y="372"/>
                  </a:cubicBezTo>
                  <a:lnTo>
                    <a:pt x="0" y="457"/>
                  </a:lnTo>
                  <a:cubicBezTo>
                    <a:pt x="0" y="478"/>
                    <a:pt x="22" y="499"/>
                    <a:pt x="43" y="499"/>
                  </a:cubicBezTo>
                  <a:cubicBezTo>
                    <a:pt x="64" y="499"/>
                    <a:pt x="85" y="478"/>
                    <a:pt x="85" y="457"/>
                  </a:cubicBezTo>
                  <a:lnTo>
                    <a:pt x="85" y="372"/>
                  </a:lnTo>
                  <a:cubicBezTo>
                    <a:pt x="85" y="351"/>
                    <a:pt x="64" y="329"/>
                    <a:pt x="43" y="329"/>
                  </a:cubicBezTo>
                  <a:close/>
                  <a:moveTo>
                    <a:pt x="43" y="743"/>
                  </a:moveTo>
                  <a:cubicBezTo>
                    <a:pt x="22" y="743"/>
                    <a:pt x="0" y="754"/>
                    <a:pt x="0" y="785"/>
                  </a:cubicBezTo>
                  <a:lnTo>
                    <a:pt x="0" y="860"/>
                  </a:lnTo>
                  <a:cubicBezTo>
                    <a:pt x="0" y="881"/>
                    <a:pt x="22" y="902"/>
                    <a:pt x="43" y="902"/>
                  </a:cubicBezTo>
                  <a:cubicBezTo>
                    <a:pt x="64" y="902"/>
                    <a:pt x="85" y="881"/>
                    <a:pt x="85" y="860"/>
                  </a:cubicBezTo>
                  <a:lnTo>
                    <a:pt x="85" y="785"/>
                  </a:lnTo>
                  <a:cubicBezTo>
                    <a:pt x="85" y="754"/>
                    <a:pt x="64" y="743"/>
                    <a:pt x="43" y="743"/>
                  </a:cubicBezTo>
                  <a:close/>
                  <a:moveTo>
                    <a:pt x="43" y="1146"/>
                  </a:moveTo>
                  <a:cubicBezTo>
                    <a:pt x="22" y="1146"/>
                    <a:pt x="0" y="1167"/>
                    <a:pt x="0" y="1188"/>
                  </a:cubicBezTo>
                  <a:lnTo>
                    <a:pt x="0" y="1273"/>
                  </a:lnTo>
                  <a:cubicBezTo>
                    <a:pt x="0" y="1294"/>
                    <a:pt x="22" y="1315"/>
                    <a:pt x="43" y="1315"/>
                  </a:cubicBezTo>
                  <a:cubicBezTo>
                    <a:pt x="64" y="1315"/>
                    <a:pt x="85" y="1294"/>
                    <a:pt x="85" y="1273"/>
                  </a:cubicBezTo>
                  <a:lnTo>
                    <a:pt x="85" y="1188"/>
                  </a:lnTo>
                  <a:cubicBezTo>
                    <a:pt x="85" y="1167"/>
                    <a:pt x="64" y="1146"/>
                    <a:pt x="43" y="1146"/>
                  </a:cubicBezTo>
                  <a:close/>
                  <a:moveTo>
                    <a:pt x="43" y="1560"/>
                  </a:moveTo>
                  <a:cubicBezTo>
                    <a:pt x="22" y="1560"/>
                    <a:pt x="0" y="1570"/>
                    <a:pt x="0" y="1602"/>
                  </a:cubicBezTo>
                  <a:lnTo>
                    <a:pt x="0" y="1676"/>
                  </a:lnTo>
                  <a:cubicBezTo>
                    <a:pt x="0" y="1697"/>
                    <a:pt x="22" y="1718"/>
                    <a:pt x="43" y="1718"/>
                  </a:cubicBezTo>
                  <a:cubicBezTo>
                    <a:pt x="64" y="1718"/>
                    <a:pt x="85" y="1697"/>
                    <a:pt x="85" y="1676"/>
                  </a:cubicBezTo>
                  <a:lnTo>
                    <a:pt x="85" y="1602"/>
                  </a:lnTo>
                  <a:cubicBezTo>
                    <a:pt x="85" y="1570"/>
                    <a:pt x="64" y="1560"/>
                    <a:pt x="43" y="1560"/>
                  </a:cubicBezTo>
                  <a:close/>
                  <a:moveTo>
                    <a:pt x="43" y="1963"/>
                  </a:moveTo>
                  <a:cubicBezTo>
                    <a:pt x="22" y="1963"/>
                    <a:pt x="0" y="1984"/>
                    <a:pt x="0" y="2005"/>
                  </a:cubicBezTo>
                  <a:lnTo>
                    <a:pt x="0" y="2090"/>
                  </a:lnTo>
                  <a:cubicBezTo>
                    <a:pt x="0" y="2111"/>
                    <a:pt x="22" y="2132"/>
                    <a:pt x="43" y="2132"/>
                  </a:cubicBezTo>
                  <a:cubicBezTo>
                    <a:pt x="64" y="2132"/>
                    <a:pt x="85" y="2111"/>
                    <a:pt x="85" y="2090"/>
                  </a:cubicBezTo>
                  <a:lnTo>
                    <a:pt x="85" y="2005"/>
                  </a:lnTo>
                  <a:cubicBezTo>
                    <a:pt x="85" y="1984"/>
                    <a:pt x="64" y="1963"/>
                    <a:pt x="43" y="1963"/>
                  </a:cubicBezTo>
                  <a:close/>
                  <a:moveTo>
                    <a:pt x="43" y="2376"/>
                  </a:moveTo>
                  <a:cubicBezTo>
                    <a:pt x="22" y="2376"/>
                    <a:pt x="0" y="2387"/>
                    <a:pt x="0" y="2408"/>
                  </a:cubicBezTo>
                  <a:lnTo>
                    <a:pt x="0" y="2493"/>
                  </a:lnTo>
                  <a:cubicBezTo>
                    <a:pt x="0" y="2514"/>
                    <a:pt x="22" y="2535"/>
                    <a:pt x="43" y="2535"/>
                  </a:cubicBezTo>
                  <a:cubicBezTo>
                    <a:pt x="64" y="2535"/>
                    <a:pt x="85" y="2514"/>
                    <a:pt x="85" y="2493"/>
                  </a:cubicBezTo>
                  <a:lnTo>
                    <a:pt x="85" y="2408"/>
                  </a:lnTo>
                  <a:cubicBezTo>
                    <a:pt x="85" y="2387"/>
                    <a:pt x="64" y="2376"/>
                    <a:pt x="43" y="2376"/>
                  </a:cubicBezTo>
                  <a:close/>
                  <a:moveTo>
                    <a:pt x="43" y="2779"/>
                  </a:moveTo>
                  <a:cubicBezTo>
                    <a:pt x="22" y="2779"/>
                    <a:pt x="0" y="2800"/>
                    <a:pt x="0" y="2821"/>
                  </a:cubicBezTo>
                  <a:lnTo>
                    <a:pt x="0" y="2906"/>
                  </a:lnTo>
                  <a:cubicBezTo>
                    <a:pt x="0" y="2927"/>
                    <a:pt x="22" y="2938"/>
                    <a:pt x="43" y="2938"/>
                  </a:cubicBezTo>
                  <a:cubicBezTo>
                    <a:pt x="64" y="2938"/>
                    <a:pt x="85" y="2927"/>
                    <a:pt x="85" y="2906"/>
                  </a:cubicBezTo>
                  <a:lnTo>
                    <a:pt x="85" y="2821"/>
                  </a:lnTo>
                  <a:cubicBezTo>
                    <a:pt x="85" y="2800"/>
                    <a:pt x="64" y="2779"/>
                    <a:pt x="43" y="2779"/>
                  </a:cubicBezTo>
                  <a:close/>
                  <a:moveTo>
                    <a:pt x="43" y="3193"/>
                  </a:moveTo>
                  <a:cubicBezTo>
                    <a:pt x="22" y="3193"/>
                    <a:pt x="0" y="3203"/>
                    <a:pt x="0" y="3224"/>
                  </a:cubicBezTo>
                  <a:lnTo>
                    <a:pt x="0" y="3309"/>
                  </a:lnTo>
                  <a:cubicBezTo>
                    <a:pt x="0" y="3330"/>
                    <a:pt x="22" y="3352"/>
                    <a:pt x="43" y="3352"/>
                  </a:cubicBezTo>
                  <a:cubicBezTo>
                    <a:pt x="64" y="3352"/>
                    <a:pt x="85" y="3330"/>
                    <a:pt x="85" y="3309"/>
                  </a:cubicBezTo>
                  <a:lnTo>
                    <a:pt x="85" y="3224"/>
                  </a:lnTo>
                  <a:cubicBezTo>
                    <a:pt x="85" y="3203"/>
                    <a:pt x="64" y="3193"/>
                    <a:pt x="43" y="3193"/>
                  </a:cubicBezTo>
                  <a:close/>
                  <a:moveTo>
                    <a:pt x="43" y="3596"/>
                  </a:moveTo>
                  <a:cubicBezTo>
                    <a:pt x="22" y="3596"/>
                    <a:pt x="0" y="3617"/>
                    <a:pt x="0" y="3638"/>
                  </a:cubicBezTo>
                  <a:lnTo>
                    <a:pt x="0" y="3723"/>
                  </a:lnTo>
                  <a:cubicBezTo>
                    <a:pt x="0" y="3744"/>
                    <a:pt x="22" y="3755"/>
                    <a:pt x="43" y="3755"/>
                  </a:cubicBezTo>
                  <a:cubicBezTo>
                    <a:pt x="64" y="3755"/>
                    <a:pt x="85" y="3744"/>
                    <a:pt x="85" y="3723"/>
                  </a:cubicBezTo>
                  <a:lnTo>
                    <a:pt x="85" y="3638"/>
                  </a:lnTo>
                  <a:cubicBezTo>
                    <a:pt x="85" y="3617"/>
                    <a:pt x="64" y="3596"/>
                    <a:pt x="43" y="3596"/>
                  </a:cubicBezTo>
                  <a:close/>
                  <a:moveTo>
                    <a:pt x="43" y="3999"/>
                  </a:moveTo>
                  <a:cubicBezTo>
                    <a:pt x="22" y="3999"/>
                    <a:pt x="0" y="4020"/>
                    <a:pt x="0" y="4041"/>
                  </a:cubicBezTo>
                  <a:lnTo>
                    <a:pt x="0" y="4126"/>
                  </a:lnTo>
                  <a:cubicBezTo>
                    <a:pt x="0" y="4147"/>
                    <a:pt x="22" y="4169"/>
                    <a:pt x="43" y="4169"/>
                  </a:cubicBezTo>
                  <a:cubicBezTo>
                    <a:pt x="64" y="4169"/>
                    <a:pt x="85" y="4147"/>
                    <a:pt x="85" y="4126"/>
                  </a:cubicBezTo>
                  <a:lnTo>
                    <a:pt x="85" y="4041"/>
                  </a:lnTo>
                  <a:cubicBezTo>
                    <a:pt x="85" y="4020"/>
                    <a:pt x="64" y="3999"/>
                    <a:pt x="43" y="3999"/>
                  </a:cubicBezTo>
                  <a:close/>
                  <a:moveTo>
                    <a:pt x="43" y="4412"/>
                  </a:moveTo>
                  <a:cubicBezTo>
                    <a:pt x="22" y="4412"/>
                    <a:pt x="0" y="4433"/>
                    <a:pt x="0" y="4454"/>
                  </a:cubicBezTo>
                  <a:lnTo>
                    <a:pt x="0" y="4529"/>
                  </a:lnTo>
                  <a:cubicBezTo>
                    <a:pt x="0" y="4561"/>
                    <a:pt x="22" y="4572"/>
                    <a:pt x="43" y="4572"/>
                  </a:cubicBezTo>
                  <a:cubicBezTo>
                    <a:pt x="64" y="4572"/>
                    <a:pt x="85" y="4561"/>
                    <a:pt x="85" y="4529"/>
                  </a:cubicBezTo>
                  <a:lnTo>
                    <a:pt x="85" y="4454"/>
                  </a:lnTo>
                  <a:cubicBezTo>
                    <a:pt x="85" y="4433"/>
                    <a:pt x="64" y="4412"/>
                    <a:pt x="43" y="4412"/>
                  </a:cubicBezTo>
                  <a:close/>
                  <a:moveTo>
                    <a:pt x="43" y="4815"/>
                  </a:moveTo>
                  <a:cubicBezTo>
                    <a:pt x="22" y="4815"/>
                    <a:pt x="0" y="4836"/>
                    <a:pt x="0" y="4857"/>
                  </a:cubicBezTo>
                  <a:lnTo>
                    <a:pt x="0" y="4942"/>
                  </a:lnTo>
                  <a:cubicBezTo>
                    <a:pt x="0" y="4963"/>
                    <a:pt x="22" y="4985"/>
                    <a:pt x="43" y="4985"/>
                  </a:cubicBezTo>
                  <a:cubicBezTo>
                    <a:pt x="64" y="4985"/>
                    <a:pt x="85" y="4963"/>
                    <a:pt x="85" y="4942"/>
                  </a:cubicBezTo>
                  <a:lnTo>
                    <a:pt x="85" y="4857"/>
                  </a:lnTo>
                  <a:cubicBezTo>
                    <a:pt x="85" y="4836"/>
                    <a:pt x="64" y="4815"/>
                    <a:pt x="43" y="4815"/>
                  </a:cubicBezTo>
                  <a:close/>
                  <a:moveTo>
                    <a:pt x="43" y="5229"/>
                  </a:moveTo>
                  <a:cubicBezTo>
                    <a:pt x="22" y="5229"/>
                    <a:pt x="0" y="5250"/>
                    <a:pt x="0" y="5271"/>
                  </a:cubicBezTo>
                  <a:lnTo>
                    <a:pt x="0" y="5345"/>
                  </a:lnTo>
                  <a:cubicBezTo>
                    <a:pt x="0" y="5378"/>
                    <a:pt x="22" y="5388"/>
                    <a:pt x="43" y="5388"/>
                  </a:cubicBezTo>
                  <a:cubicBezTo>
                    <a:pt x="64" y="5388"/>
                    <a:pt x="85" y="5378"/>
                    <a:pt x="85" y="5345"/>
                  </a:cubicBezTo>
                  <a:lnTo>
                    <a:pt x="85" y="5271"/>
                  </a:lnTo>
                  <a:cubicBezTo>
                    <a:pt x="85" y="5250"/>
                    <a:pt x="64" y="5229"/>
                    <a:pt x="43" y="5229"/>
                  </a:cubicBezTo>
                  <a:close/>
                  <a:moveTo>
                    <a:pt x="43" y="5632"/>
                  </a:moveTo>
                  <a:cubicBezTo>
                    <a:pt x="22" y="5632"/>
                    <a:pt x="0" y="5653"/>
                    <a:pt x="0" y="5674"/>
                  </a:cubicBezTo>
                  <a:lnTo>
                    <a:pt x="0" y="5759"/>
                  </a:lnTo>
                  <a:cubicBezTo>
                    <a:pt x="0" y="5781"/>
                    <a:pt x="22" y="5802"/>
                    <a:pt x="43" y="5802"/>
                  </a:cubicBezTo>
                  <a:cubicBezTo>
                    <a:pt x="64" y="5802"/>
                    <a:pt x="85" y="5781"/>
                    <a:pt x="85" y="5759"/>
                  </a:cubicBezTo>
                  <a:lnTo>
                    <a:pt x="85" y="5674"/>
                  </a:lnTo>
                  <a:cubicBezTo>
                    <a:pt x="85" y="5653"/>
                    <a:pt x="64" y="5632"/>
                    <a:pt x="43" y="5632"/>
                  </a:cubicBezTo>
                  <a:close/>
                  <a:moveTo>
                    <a:pt x="43" y="6045"/>
                  </a:moveTo>
                  <a:cubicBezTo>
                    <a:pt x="22" y="6045"/>
                    <a:pt x="0" y="6066"/>
                    <a:pt x="0" y="6088"/>
                  </a:cubicBezTo>
                  <a:lnTo>
                    <a:pt x="0" y="6162"/>
                  </a:lnTo>
                  <a:cubicBezTo>
                    <a:pt x="0" y="6184"/>
                    <a:pt x="22" y="6205"/>
                    <a:pt x="43" y="6205"/>
                  </a:cubicBezTo>
                  <a:cubicBezTo>
                    <a:pt x="64" y="6205"/>
                    <a:pt x="85" y="6184"/>
                    <a:pt x="85" y="6162"/>
                  </a:cubicBezTo>
                  <a:lnTo>
                    <a:pt x="85" y="6088"/>
                  </a:lnTo>
                  <a:cubicBezTo>
                    <a:pt x="85" y="6066"/>
                    <a:pt x="64" y="6045"/>
                    <a:pt x="43" y="6045"/>
                  </a:cubicBezTo>
                  <a:close/>
                  <a:moveTo>
                    <a:pt x="43" y="6448"/>
                  </a:moveTo>
                  <a:cubicBezTo>
                    <a:pt x="22" y="6448"/>
                    <a:pt x="0" y="6469"/>
                    <a:pt x="0" y="6491"/>
                  </a:cubicBezTo>
                  <a:lnTo>
                    <a:pt x="0" y="6575"/>
                  </a:lnTo>
                  <a:cubicBezTo>
                    <a:pt x="0" y="6597"/>
                    <a:pt x="22" y="6618"/>
                    <a:pt x="43" y="6618"/>
                  </a:cubicBezTo>
                  <a:cubicBezTo>
                    <a:pt x="64" y="6618"/>
                    <a:pt x="85" y="6597"/>
                    <a:pt x="85" y="6575"/>
                  </a:cubicBezTo>
                  <a:lnTo>
                    <a:pt x="85" y="6491"/>
                  </a:lnTo>
                  <a:cubicBezTo>
                    <a:pt x="85" y="6469"/>
                    <a:pt x="64" y="6448"/>
                    <a:pt x="43" y="6448"/>
                  </a:cubicBezTo>
                  <a:close/>
                  <a:moveTo>
                    <a:pt x="43" y="6862"/>
                  </a:moveTo>
                  <a:cubicBezTo>
                    <a:pt x="22" y="6862"/>
                    <a:pt x="0" y="6872"/>
                    <a:pt x="0" y="6905"/>
                  </a:cubicBezTo>
                  <a:lnTo>
                    <a:pt x="0" y="6978"/>
                  </a:lnTo>
                  <a:cubicBezTo>
                    <a:pt x="0" y="7000"/>
                    <a:pt x="22" y="7021"/>
                    <a:pt x="43" y="7021"/>
                  </a:cubicBezTo>
                  <a:cubicBezTo>
                    <a:pt x="64" y="7021"/>
                    <a:pt x="85" y="7000"/>
                    <a:pt x="85" y="6978"/>
                  </a:cubicBezTo>
                  <a:lnTo>
                    <a:pt x="85" y="6905"/>
                  </a:lnTo>
                  <a:cubicBezTo>
                    <a:pt x="85" y="6872"/>
                    <a:pt x="64" y="6862"/>
                    <a:pt x="43" y="6862"/>
                  </a:cubicBezTo>
                  <a:close/>
                  <a:moveTo>
                    <a:pt x="43" y="7265"/>
                  </a:moveTo>
                  <a:cubicBezTo>
                    <a:pt x="22" y="7265"/>
                    <a:pt x="0" y="7286"/>
                    <a:pt x="0" y="7308"/>
                  </a:cubicBezTo>
                  <a:lnTo>
                    <a:pt x="0" y="7393"/>
                  </a:lnTo>
                  <a:cubicBezTo>
                    <a:pt x="0" y="7414"/>
                    <a:pt x="22" y="7435"/>
                    <a:pt x="43" y="7435"/>
                  </a:cubicBezTo>
                  <a:cubicBezTo>
                    <a:pt x="64" y="7435"/>
                    <a:pt x="85" y="7414"/>
                    <a:pt x="85" y="7393"/>
                  </a:cubicBezTo>
                  <a:lnTo>
                    <a:pt x="85" y="7308"/>
                  </a:lnTo>
                  <a:cubicBezTo>
                    <a:pt x="85" y="7286"/>
                    <a:pt x="64" y="7265"/>
                    <a:pt x="43" y="7265"/>
                  </a:cubicBezTo>
                  <a:close/>
                  <a:moveTo>
                    <a:pt x="43" y="7678"/>
                  </a:moveTo>
                  <a:cubicBezTo>
                    <a:pt x="22" y="7678"/>
                    <a:pt x="0" y="7689"/>
                    <a:pt x="0" y="7711"/>
                  </a:cubicBezTo>
                  <a:lnTo>
                    <a:pt x="0" y="7796"/>
                  </a:lnTo>
                  <a:cubicBezTo>
                    <a:pt x="0" y="7817"/>
                    <a:pt x="22" y="7838"/>
                    <a:pt x="43" y="7838"/>
                  </a:cubicBezTo>
                  <a:cubicBezTo>
                    <a:pt x="64" y="7838"/>
                    <a:pt x="85" y="7817"/>
                    <a:pt x="85" y="7796"/>
                  </a:cubicBezTo>
                  <a:lnTo>
                    <a:pt x="85" y="7711"/>
                  </a:lnTo>
                  <a:cubicBezTo>
                    <a:pt x="85" y="7689"/>
                    <a:pt x="64" y="7678"/>
                    <a:pt x="43" y="7678"/>
                  </a:cubicBezTo>
                  <a:close/>
                  <a:moveTo>
                    <a:pt x="43" y="8081"/>
                  </a:moveTo>
                  <a:cubicBezTo>
                    <a:pt x="22" y="8081"/>
                    <a:pt x="0" y="8103"/>
                    <a:pt x="0" y="8124"/>
                  </a:cubicBezTo>
                  <a:lnTo>
                    <a:pt x="0" y="8209"/>
                  </a:lnTo>
                  <a:cubicBezTo>
                    <a:pt x="0" y="8230"/>
                    <a:pt x="22" y="8241"/>
                    <a:pt x="43" y="8241"/>
                  </a:cubicBezTo>
                  <a:cubicBezTo>
                    <a:pt x="64" y="8241"/>
                    <a:pt x="85" y="8230"/>
                    <a:pt x="85" y="8209"/>
                  </a:cubicBezTo>
                  <a:lnTo>
                    <a:pt x="85" y="8124"/>
                  </a:lnTo>
                  <a:cubicBezTo>
                    <a:pt x="85" y="8103"/>
                    <a:pt x="64" y="8081"/>
                    <a:pt x="43" y="8081"/>
                  </a:cubicBezTo>
                  <a:close/>
                  <a:moveTo>
                    <a:pt x="43" y="8495"/>
                  </a:moveTo>
                  <a:cubicBezTo>
                    <a:pt x="22" y="8495"/>
                    <a:pt x="0" y="8506"/>
                    <a:pt x="0" y="8527"/>
                  </a:cubicBezTo>
                  <a:lnTo>
                    <a:pt x="0" y="8612"/>
                  </a:lnTo>
                  <a:cubicBezTo>
                    <a:pt x="0" y="8633"/>
                    <a:pt x="22" y="8654"/>
                    <a:pt x="43" y="8654"/>
                  </a:cubicBezTo>
                  <a:cubicBezTo>
                    <a:pt x="64" y="8654"/>
                    <a:pt x="85" y="8633"/>
                    <a:pt x="85" y="8612"/>
                  </a:cubicBezTo>
                  <a:lnTo>
                    <a:pt x="85" y="8527"/>
                  </a:lnTo>
                  <a:cubicBezTo>
                    <a:pt x="85" y="8506"/>
                    <a:pt x="64" y="8495"/>
                    <a:pt x="43" y="8495"/>
                  </a:cubicBezTo>
                  <a:close/>
                  <a:moveTo>
                    <a:pt x="43" y="8898"/>
                  </a:moveTo>
                  <a:cubicBezTo>
                    <a:pt x="22" y="8898"/>
                    <a:pt x="0" y="8920"/>
                    <a:pt x="0" y="8941"/>
                  </a:cubicBezTo>
                  <a:lnTo>
                    <a:pt x="0" y="9026"/>
                  </a:lnTo>
                  <a:cubicBezTo>
                    <a:pt x="0" y="9047"/>
                    <a:pt x="22" y="9057"/>
                    <a:pt x="43" y="9057"/>
                  </a:cubicBezTo>
                  <a:cubicBezTo>
                    <a:pt x="64" y="9057"/>
                    <a:pt x="85" y="9047"/>
                    <a:pt x="85" y="9026"/>
                  </a:cubicBezTo>
                  <a:lnTo>
                    <a:pt x="85" y="8941"/>
                  </a:lnTo>
                  <a:cubicBezTo>
                    <a:pt x="85" y="8920"/>
                    <a:pt x="64" y="8898"/>
                    <a:pt x="43" y="8898"/>
                  </a:cubicBezTo>
                  <a:close/>
                  <a:moveTo>
                    <a:pt x="43" y="9301"/>
                  </a:moveTo>
                  <a:cubicBezTo>
                    <a:pt x="22" y="9301"/>
                    <a:pt x="0" y="9323"/>
                    <a:pt x="0" y="9344"/>
                  </a:cubicBezTo>
                  <a:lnTo>
                    <a:pt x="0" y="9429"/>
                  </a:lnTo>
                  <a:cubicBezTo>
                    <a:pt x="0" y="9450"/>
                    <a:pt x="22" y="9471"/>
                    <a:pt x="43" y="9471"/>
                  </a:cubicBezTo>
                  <a:cubicBezTo>
                    <a:pt x="64" y="9471"/>
                    <a:pt x="85" y="9450"/>
                    <a:pt x="85" y="9429"/>
                  </a:cubicBezTo>
                  <a:lnTo>
                    <a:pt x="85" y="9344"/>
                  </a:lnTo>
                  <a:cubicBezTo>
                    <a:pt x="85" y="9323"/>
                    <a:pt x="64" y="9301"/>
                    <a:pt x="43" y="9301"/>
                  </a:cubicBezTo>
                  <a:close/>
                  <a:moveTo>
                    <a:pt x="43" y="9715"/>
                  </a:moveTo>
                  <a:cubicBezTo>
                    <a:pt x="22" y="9715"/>
                    <a:pt x="0" y="9736"/>
                    <a:pt x="0" y="9757"/>
                  </a:cubicBezTo>
                  <a:lnTo>
                    <a:pt x="0" y="9842"/>
                  </a:lnTo>
                  <a:cubicBezTo>
                    <a:pt x="0" y="9863"/>
                    <a:pt x="22" y="9874"/>
                    <a:pt x="43" y="9874"/>
                  </a:cubicBezTo>
                  <a:cubicBezTo>
                    <a:pt x="64" y="9874"/>
                    <a:pt x="85" y="9863"/>
                    <a:pt x="85" y="9842"/>
                  </a:cubicBezTo>
                  <a:lnTo>
                    <a:pt x="85" y="9757"/>
                  </a:lnTo>
                  <a:cubicBezTo>
                    <a:pt x="85" y="9736"/>
                    <a:pt x="64" y="9715"/>
                    <a:pt x="43" y="9715"/>
                  </a:cubicBezTo>
                  <a:close/>
                  <a:moveTo>
                    <a:pt x="43" y="10118"/>
                  </a:moveTo>
                  <a:cubicBezTo>
                    <a:pt x="22" y="10118"/>
                    <a:pt x="0" y="10139"/>
                    <a:pt x="0" y="10160"/>
                  </a:cubicBezTo>
                  <a:lnTo>
                    <a:pt x="0" y="10245"/>
                  </a:lnTo>
                  <a:cubicBezTo>
                    <a:pt x="0" y="10266"/>
                    <a:pt x="22" y="10287"/>
                    <a:pt x="43" y="10287"/>
                  </a:cubicBezTo>
                  <a:cubicBezTo>
                    <a:pt x="64" y="10287"/>
                    <a:pt x="85" y="10266"/>
                    <a:pt x="85" y="10245"/>
                  </a:cubicBezTo>
                  <a:lnTo>
                    <a:pt x="85" y="10160"/>
                  </a:lnTo>
                  <a:cubicBezTo>
                    <a:pt x="85" y="10139"/>
                    <a:pt x="64" y="10118"/>
                    <a:pt x="43" y="10118"/>
                  </a:cubicBezTo>
                  <a:close/>
                  <a:moveTo>
                    <a:pt x="43" y="10532"/>
                  </a:moveTo>
                  <a:cubicBezTo>
                    <a:pt x="22" y="10532"/>
                    <a:pt x="0" y="10553"/>
                    <a:pt x="0" y="10574"/>
                  </a:cubicBezTo>
                  <a:lnTo>
                    <a:pt x="0" y="10648"/>
                  </a:lnTo>
                  <a:cubicBezTo>
                    <a:pt x="0" y="10680"/>
                    <a:pt x="22" y="10690"/>
                    <a:pt x="43" y="10690"/>
                  </a:cubicBezTo>
                  <a:cubicBezTo>
                    <a:pt x="64" y="10690"/>
                    <a:pt x="85" y="10680"/>
                    <a:pt x="85" y="10648"/>
                  </a:cubicBezTo>
                  <a:lnTo>
                    <a:pt x="85" y="10574"/>
                  </a:lnTo>
                  <a:cubicBezTo>
                    <a:pt x="85" y="10553"/>
                    <a:pt x="64" y="10532"/>
                    <a:pt x="43" y="10532"/>
                  </a:cubicBezTo>
                  <a:close/>
                  <a:moveTo>
                    <a:pt x="43" y="10935"/>
                  </a:moveTo>
                  <a:cubicBezTo>
                    <a:pt x="22" y="10935"/>
                    <a:pt x="0" y="10956"/>
                    <a:pt x="0" y="10977"/>
                  </a:cubicBezTo>
                  <a:lnTo>
                    <a:pt x="0" y="11062"/>
                  </a:lnTo>
                  <a:cubicBezTo>
                    <a:pt x="0" y="11083"/>
                    <a:pt x="22" y="11104"/>
                    <a:pt x="43" y="11104"/>
                  </a:cubicBezTo>
                  <a:cubicBezTo>
                    <a:pt x="64" y="11104"/>
                    <a:pt x="85" y="11083"/>
                    <a:pt x="85" y="11062"/>
                  </a:cubicBezTo>
                  <a:lnTo>
                    <a:pt x="85" y="10977"/>
                  </a:lnTo>
                  <a:cubicBezTo>
                    <a:pt x="85" y="10956"/>
                    <a:pt x="64" y="10935"/>
                    <a:pt x="43" y="10935"/>
                  </a:cubicBezTo>
                  <a:close/>
                  <a:moveTo>
                    <a:pt x="43" y="11348"/>
                  </a:moveTo>
                  <a:cubicBezTo>
                    <a:pt x="22" y="11348"/>
                    <a:pt x="0" y="11369"/>
                    <a:pt x="0" y="11390"/>
                  </a:cubicBezTo>
                  <a:lnTo>
                    <a:pt x="0" y="11465"/>
                  </a:lnTo>
                  <a:cubicBezTo>
                    <a:pt x="0" y="11486"/>
                    <a:pt x="22" y="11507"/>
                    <a:pt x="43" y="11507"/>
                  </a:cubicBezTo>
                  <a:cubicBezTo>
                    <a:pt x="64" y="11507"/>
                    <a:pt x="85" y="11486"/>
                    <a:pt x="85" y="11465"/>
                  </a:cubicBezTo>
                  <a:lnTo>
                    <a:pt x="85" y="11390"/>
                  </a:lnTo>
                  <a:cubicBezTo>
                    <a:pt x="85" y="11369"/>
                    <a:pt x="64" y="11348"/>
                    <a:pt x="43" y="11348"/>
                  </a:cubicBezTo>
                  <a:close/>
                  <a:moveTo>
                    <a:pt x="43" y="11751"/>
                  </a:moveTo>
                  <a:cubicBezTo>
                    <a:pt x="22" y="11751"/>
                    <a:pt x="0" y="11772"/>
                    <a:pt x="0" y="11793"/>
                  </a:cubicBezTo>
                  <a:lnTo>
                    <a:pt x="0" y="11878"/>
                  </a:lnTo>
                  <a:cubicBezTo>
                    <a:pt x="0" y="11899"/>
                    <a:pt x="22" y="11921"/>
                    <a:pt x="43" y="11921"/>
                  </a:cubicBezTo>
                  <a:cubicBezTo>
                    <a:pt x="64" y="11921"/>
                    <a:pt x="85" y="11899"/>
                    <a:pt x="85" y="11878"/>
                  </a:cubicBezTo>
                  <a:lnTo>
                    <a:pt x="85" y="11793"/>
                  </a:lnTo>
                  <a:cubicBezTo>
                    <a:pt x="85" y="11772"/>
                    <a:pt x="64" y="11751"/>
                    <a:pt x="43" y="1175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6"/>
            <p:cNvSpPr/>
            <p:nvPr/>
          </p:nvSpPr>
          <p:spPr>
            <a:xfrm>
              <a:off x="3170100" y="437225"/>
              <a:ext cx="2150" cy="299900"/>
            </a:xfrm>
            <a:custGeom>
              <a:avLst/>
              <a:gdLst/>
              <a:ahLst/>
              <a:cxnLst/>
              <a:rect l="l" t="t" r="r" b="b"/>
              <a:pathLst>
                <a:path w="86" h="11996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22" y="171"/>
                    <a:pt x="43" y="171"/>
                  </a:cubicBezTo>
                  <a:cubicBezTo>
                    <a:pt x="65" y="171"/>
                    <a:pt x="86" y="149"/>
                    <a:pt x="86" y="128"/>
                  </a:cubicBezTo>
                  <a:lnTo>
                    <a:pt x="86" y="43"/>
                  </a:lnTo>
                  <a:cubicBezTo>
                    <a:pt x="86" y="22"/>
                    <a:pt x="65" y="1"/>
                    <a:pt x="43" y="1"/>
                  </a:cubicBezTo>
                  <a:close/>
                  <a:moveTo>
                    <a:pt x="43" y="414"/>
                  </a:moveTo>
                  <a:cubicBezTo>
                    <a:pt x="22" y="414"/>
                    <a:pt x="1" y="435"/>
                    <a:pt x="1" y="457"/>
                  </a:cubicBezTo>
                  <a:lnTo>
                    <a:pt x="1" y="531"/>
                  </a:lnTo>
                  <a:cubicBezTo>
                    <a:pt x="1" y="563"/>
                    <a:pt x="22" y="574"/>
                    <a:pt x="43" y="574"/>
                  </a:cubicBezTo>
                  <a:cubicBezTo>
                    <a:pt x="65" y="574"/>
                    <a:pt x="86" y="563"/>
                    <a:pt x="86" y="531"/>
                  </a:cubicBezTo>
                  <a:lnTo>
                    <a:pt x="86" y="457"/>
                  </a:lnTo>
                  <a:cubicBezTo>
                    <a:pt x="86" y="435"/>
                    <a:pt x="65" y="414"/>
                    <a:pt x="43" y="414"/>
                  </a:cubicBezTo>
                  <a:close/>
                  <a:moveTo>
                    <a:pt x="43" y="817"/>
                  </a:moveTo>
                  <a:cubicBezTo>
                    <a:pt x="22" y="817"/>
                    <a:pt x="1" y="838"/>
                    <a:pt x="1" y="860"/>
                  </a:cubicBezTo>
                  <a:lnTo>
                    <a:pt x="1" y="944"/>
                  </a:lnTo>
                  <a:cubicBezTo>
                    <a:pt x="1" y="966"/>
                    <a:pt x="22" y="987"/>
                    <a:pt x="43" y="987"/>
                  </a:cubicBezTo>
                  <a:cubicBezTo>
                    <a:pt x="65" y="987"/>
                    <a:pt x="86" y="966"/>
                    <a:pt x="86" y="944"/>
                  </a:cubicBezTo>
                  <a:lnTo>
                    <a:pt x="86" y="860"/>
                  </a:lnTo>
                  <a:cubicBezTo>
                    <a:pt x="86" y="838"/>
                    <a:pt x="65" y="817"/>
                    <a:pt x="43" y="817"/>
                  </a:cubicBezTo>
                  <a:close/>
                  <a:moveTo>
                    <a:pt x="43" y="1231"/>
                  </a:moveTo>
                  <a:cubicBezTo>
                    <a:pt x="22" y="1231"/>
                    <a:pt x="1" y="1241"/>
                    <a:pt x="1" y="1274"/>
                  </a:cubicBezTo>
                  <a:lnTo>
                    <a:pt x="1" y="1347"/>
                  </a:lnTo>
                  <a:cubicBezTo>
                    <a:pt x="1" y="1369"/>
                    <a:pt x="22" y="1390"/>
                    <a:pt x="43" y="1390"/>
                  </a:cubicBezTo>
                  <a:cubicBezTo>
                    <a:pt x="65" y="1390"/>
                    <a:pt x="86" y="1369"/>
                    <a:pt x="86" y="1347"/>
                  </a:cubicBezTo>
                  <a:lnTo>
                    <a:pt x="86" y="1274"/>
                  </a:lnTo>
                  <a:cubicBezTo>
                    <a:pt x="86" y="1241"/>
                    <a:pt x="65" y="1231"/>
                    <a:pt x="43" y="1231"/>
                  </a:cubicBezTo>
                  <a:close/>
                  <a:moveTo>
                    <a:pt x="43" y="1634"/>
                  </a:moveTo>
                  <a:cubicBezTo>
                    <a:pt x="22" y="1634"/>
                    <a:pt x="1" y="1655"/>
                    <a:pt x="1" y="1677"/>
                  </a:cubicBezTo>
                  <a:lnTo>
                    <a:pt x="1" y="1761"/>
                  </a:lnTo>
                  <a:cubicBezTo>
                    <a:pt x="1" y="1783"/>
                    <a:pt x="22" y="1804"/>
                    <a:pt x="43" y="1804"/>
                  </a:cubicBezTo>
                  <a:cubicBezTo>
                    <a:pt x="65" y="1804"/>
                    <a:pt x="86" y="1783"/>
                    <a:pt x="86" y="1761"/>
                  </a:cubicBezTo>
                  <a:lnTo>
                    <a:pt x="86" y="1677"/>
                  </a:lnTo>
                  <a:cubicBezTo>
                    <a:pt x="86" y="1655"/>
                    <a:pt x="65" y="1634"/>
                    <a:pt x="43" y="1634"/>
                  </a:cubicBezTo>
                  <a:close/>
                  <a:moveTo>
                    <a:pt x="43" y="2047"/>
                  </a:moveTo>
                  <a:cubicBezTo>
                    <a:pt x="22" y="2047"/>
                    <a:pt x="1" y="2058"/>
                    <a:pt x="1" y="2090"/>
                  </a:cubicBezTo>
                  <a:lnTo>
                    <a:pt x="1" y="2164"/>
                  </a:lnTo>
                  <a:cubicBezTo>
                    <a:pt x="1" y="2186"/>
                    <a:pt x="22" y="2207"/>
                    <a:pt x="43" y="2207"/>
                  </a:cubicBezTo>
                  <a:cubicBezTo>
                    <a:pt x="65" y="2207"/>
                    <a:pt x="86" y="2186"/>
                    <a:pt x="86" y="2164"/>
                  </a:cubicBezTo>
                  <a:lnTo>
                    <a:pt x="86" y="2090"/>
                  </a:lnTo>
                  <a:cubicBezTo>
                    <a:pt x="86" y="2058"/>
                    <a:pt x="65" y="2047"/>
                    <a:pt x="43" y="2047"/>
                  </a:cubicBezTo>
                  <a:close/>
                  <a:moveTo>
                    <a:pt x="43" y="2450"/>
                  </a:moveTo>
                  <a:cubicBezTo>
                    <a:pt x="22" y="2450"/>
                    <a:pt x="1" y="2472"/>
                    <a:pt x="1" y="2493"/>
                  </a:cubicBezTo>
                  <a:lnTo>
                    <a:pt x="1" y="2578"/>
                  </a:lnTo>
                  <a:cubicBezTo>
                    <a:pt x="1" y="2599"/>
                    <a:pt x="22" y="2620"/>
                    <a:pt x="43" y="2620"/>
                  </a:cubicBezTo>
                  <a:cubicBezTo>
                    <a:pt x="65" y="2620"/>
                    <a:pt x="86" y="2599"/>
                    <a:pt x="86" y="2578"/>
                  </a:cubicBezTo>
                  <a:lnTo>
                    <a:pt x="86" y="2493"/>
                  </a:lnTo>
                  <a:cubicBezTo>
                    <a:pt x="86" y="2472"/>
                    <a:pt x="65" y="2450"/>
                    <a:pt x="43" y="2450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75"/>
                    <a:pt x="1" y="2896"/>
                  </a:cubicBezTo>
                  <a:lnTo>
                    <a:pt x="1" y="2981"/>
                  </a:lnTo>
                  <a:cubicBezTo>
                    <a:pt x="1" y="3002"/>
                    <a:pt x="22" y="3023"/>
                    <a:pt x="43" y="3023"/>
                  </a:cubicBezTo>
                  <a:cubicBezTo>
                    <a:pt x="65" y="3023"/>
                    <a:pt x="86" y="3002"/>
                    <a:pt x="86" y="2981"/>
                  </a:cubicBezTo>
                  <a:lnTo>
                    <a:pt x="86" y="2896"/>
                  </a:lnTo>
                  <a:cubicBezTo>
                    <a:pt x="86" y="2875"/>
                    <a:pt x="65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22" y="3267"/>
                    <a:pt x="1" y="3289"/>
                    <a:pt x="1" y="3310"/>
                  </a:cubicBezTo>
                  <a:lnTo>
                    <a:pt x="1" y="3395"/>
                  </a:lnTo>
                  <a:cubicBezTo>
                    <a:pt x="1" y="3416"/>
                    <a:pt x="22" y="3426"/>
                    <a:pt x="43" y="3426"/>
                  </a:cubicBezTo>
                  <a:cubicBezTo>
                    <a:pt x="65" y="3426"/>
                    <a:pt x="86" y="3416"/>
                    <a:pt x="86" y="3395"/>
                  </a:cubicBezTo>
                  <a:lnTo>
                    <a:pt x="86" y="3310"/>
                  </a:lnTo>
                  <a:cubicBezTo>
                    <a:pt x="86" y="3289"/>
                    <a:pt x="65" y="3267"/>
                    <a:pt x="43" y="3267"/>
                  </a:cubicBezTo>
                  <a:close/>
                  <a:moveTo>
                    <a:pt x="43" y="3681"/>
                  </a:moveTo>
                  <a:cubicBezTo>
                    <a:pt x="22" y="3681"/>
                    <a:pt x="1" y="3692"/>
                    <a:pt x="1" y="3713"/>
                  </a:cubicBezTo>
                  <a:lnTo>
                    <a:pt x="1" y="3798"/>
                  </a:lnTo>
                  <a:cubicBezTo>
                    <a:pt x="1" y="3819"/>
                    <a:pt x="22" y="3840"/>
                    <a:pt x="43" y="3840"/>
                  </a:cubicBezTo>
                  <a:cubicBezTo>
                    <a:pt x="65" y="3840"/>
                    <a:pt x="86" y="3819"/>
                    <a:pt x="86" y="3798"/>
                  </a:cubicBezTo>
                  <a:lnTo>
                    <a:pt x="86" y="3713"/>
                  </a:lnTo>
                  <a:cubicBezTo>
                    <a:pt x="86" y="3692"/>
                    <a:pt x="65" y="3681"/>
                    <a:pt x="43" y="3681"/>
                  </a:cubicBezTo>
                  <a:close/>
                  <a:moveTo>
                    <a:pt x="43" y="4084"/>
                  </a:moveTo>
                  <a:cubicBezTo>
                    <a:pt x="22" y="4084"/>
                    <a:pt x="1" y="4105"/>
                    <a:pt x="1" y="4126"/>
                  </a:cubicBezTo>
                  <a:lnTo>
                    <a:pt x="1" y="4211"/>
                  </a:lnTo>
                  <a:cubicBezTo>
                    <a:pt x="1" y="4232"/>
                    <a:pt x="22" y="4243"/>
                    <a:pt x="43" y="4243"/>
                  </a:cubicBezTo>
                  <a:cubicBezTo>
                    <a:pt x="65" y="4243"/>
                    <a:pt x="86" y="4232"/>
                    <a:pt x="86" y="4211"/>
                  </a:cubicBezTo>
                  <a:lnTo>
                    <a:pt x="86" y="4126"/>
                  </a:lnTo>
                  <a:cubicBezTo>
                    <a:pt x="86" y="4105"/>
                    <a:pt x="65" y="4084"/>
                    <a:pt x="43" y="4084"/>
                  </a:cubicBezTo>
                  <a:close/>
                  <a:moveTo>
                    <a:pt x="43" y="4487"/>
                  </a:moveTo>
                  <a:cubicBezTo>
                    <a:pt x="22" y="4487"/>
                    <a:pt x="1" y="4508"/>
                    <a:pt x="1" y="4529"/>
                  </a:cubicBezTo>
                  <a:lnTo>
                    <a:pt x="1" y="4614"/>
                  </a:lnTo>
                  <a:cubicBezTo>
                    <a:pt x="1" y="4635"/>
                    <a:pt x="22" y="4656"/>
                    <a:pt x="43" y="4656"/>
                  </a:cubicBezTo>
                  <a:cubicBezTo>
                    <a:pt x="65" y="4656"/>
                    <a:pt x="86" y="4635"/>
                    <a:pt x="86" y="4614"/>
                  </a:cubicBezTo>
                  <a:lnTo>
                    <a:pt x="86" y="4529"/>
                  </a:lnTo>
                  <a:cubicBezTo>
                    <a:pt x="86" y="4508"/>
                    <a:pt x="65" y="4487"/>
                    <a:pt x="43" y="4487"/>
                  </a:cubicBezTo>
                  <a:close/>
                  <a:moveTo>
                    <a:pt x="43" y="4901"/>
                  </a:moveTo>
                  <a:cubicBezTo>
                    <a:pt x="22" y="4901"/>
                    <a:pt x="1" y="4922"/>
                    <a:pt x="1" y="4943"/>
                  </a:cubicBezTo>
                  <a:lnTo>
                    <a:pt x="1" y="5017"/>
                  </a:lnTo>
                  <a:cubicBezTo>
                    <a:pt x="1" y="5049"/>
                    <a:pt x="22" y="5059"/>
                    <a:pt x="43" y="5059"/>
                  </a:cubicBezTo>
                  <a:cubicBezTo>
                    <a:pt x="65" y="5059"/>
                    <a:pt x="86" y="5049"/>
                    <a:pt x="86" y="5017"/>
                  </a:cubicBezTo>
                  <a:lnTo>
                    <a:pt x="86" y="4943"/>
                  </a:lnTo>
                  <a:cubicBezTo>
                    <a:pt x="86" y="4922"/>
                    <a:pt x="65" y="4901"/>
                    <a:pt x="43" y="4901"/>
                  </a:cubicBezTo>
                  <a:close/>
                  <a:moveTo>
                    <a:pt x="43" y="5304"/>
                  </a:moveTo>
                  <a:cubicBezTo>
                    <a:pt x="22" y="5304"/>
                    <a:pt x="1" y="5325"/>
                    <a:pt x="1" y="5346"/>
                  </a:cubicBezTo>
                  <a:lnTo>
                    <a:pt x="1" y="5431"/>
                  </a:lnTo>
                  <a:cubicBezTo>
                    <a:pt x="1" y="5452"/>
                    <a:pt x="22" y="5473"/>
                    <a:pt x="43" y="5473"/>
                  </a:cubicBezTo>
                  <a:cubicBezTo>
                    <a:pt x="65" y="5473"/>
                    <a:pt x="86" y="5452"/>
                    <a:pt x="86" y="5431"/>
                  </a:cubicBezTo>
                  <a:lnTo>
                    <a:pt x="86" y="5346"/>
                  </a:lnTo>
                  <a:cubicBezTo>
                    <a:pt x="86" y="5325"/>
                    <a:pt x="65" y="5304"/>
                    <a:pt x="43" y="5304"/>
                  </a:cubicBezTo>
                  <a:close/>
                  <a:moveTo>
                    <a:pt x="43" y="5717"/>
                  </a:moveTo>
                  <a:cubicBezTo>
                    <a:pt x="22" y="5717"/>
                    <a:pt x="1" y="5738"/>
                    <a:pt x="1" y="5759"/>
                  </a:cubicBezTo>
                  <a:lnTo>
                    <a:pt x="1" y="5834"/>
                  </a:lnTo>
                  <a:cubicBezTo>
                    <a:pt x="1" y="5865"/>
                    <a:pt x="22" y="5876"/>
                    <a:pt x="43" y="5876"/>
                  </a:cubicBezTo>
                  <a:cubicBezTo>
                    <a:pt x="65" y="5876"/>
                    <a:pt x="86" y="5865"/>
                    <a:pt x="86" y="5834"/>
                  </a:cubicBezTo>
                  <a:lnTo>
                    <a:pt x="86" y="5759"/>
                  </a:lnTo>
                  <a:cubicBezTo>
                    <a:pt x="86" y="5738"/>
                    <a:pt x="65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22" y="6120"/>
                    <a:pt x="1" y="6141"/>
                    <a:pt x="1" y="6162"/>
                  </a:cubicBezTo>
                  <a:lnTo>
                    <a:pt x="1" y="6247"/>
                  </a:lnTo>
                  <a:cubicBezTo>
                    <a:pt x="1" y="6268"/>
                    <a:pt x="22" y="6289"/>
                    <a:pt x="43" y="6289"/>
                  </a:cubicBezTo>
                  <a:cubicBezTo>
                    <a:pt x="65" y="6289"/>
                    <a:pt x="86" y="6268"/>
                    <a:pt x="86" y="6247"/>
                  </a:cubicBezTo>
                  <a:lnTo>
                    <a:pt x="86" y="6162"/>
                  </a:lnTo>
                  <a:cubicBezTo>
                    <a:pt x="86" y="6141"/>
                    <a:pt x="65" y="6120"/>
                    <a:pt x="43" y="6120"/>
                  </a:cubicBezTo>
                  <a:close/>
                  <a:moveTo>
                    <a:pt x="43" y="6534"/>
                  </a:moveTo>
                  <a:cubicBezTo>
                    <a:pt x="22" y="6534"/>
                    <a:pt x="1" y="6555"/>
                    <a:pt x="1" y="6576"/>
                  </a:cubicBezTo>
                  <a:lnTo>
                    <a:pt x="1" y="6650"/>
                  </a:lnTo>
                  <a:cubicBezTo>
                    <a:pt x="1" y="6671"/>
                    <a:pt x="22" y="6692"/>
                    <a:pt x="43" y="6692"/>
                  </a:cubicBezTo>
                  <a:cubicBezTo>
                    <a:pt x="65" y="6692"/>
                    <a:pt x="86" y="6671"/>
                    <a:pt x="86" y="6650"/>
                  </a:cubicBezTo>
                  <a:lnTo>
                    <a:pt x="86" y="6576"/>
                  </a:lnTo>
                  <a:cubicBezTo>
                    <a:pt x="86" y="6555"/>
                    <a:pt x="65" y="6534"/>
                    <a:pt x="43" y="6534"/>
                  </a:cubicBezTo>
                  <a:close/>
                  <a:moveTo>
                    <a:pt x="43" y="6937"/>
                  </a:moveTo>
                  <a:cubicBezTo>
                    <a:pt x="22" y="6937"/>
                    <a:pt x="1" y="6958"/>
                    <a:pt x="1" y="6979"/>
                  </a:cubicBezTo>
                  <a:lnTo>
                    <a:pt x="1" y="7064"/>
                  </a:lnTo>
                  <a:cubicBezTo>
                    <a:pt x="1" y="7085"/>
                    <a:pt x="22" y="7106"/>
                    <a:pt x="43" y="7106"/>
                  </a:cubicBezTo>
                  <a:cubicBezTo>
                    <a:pt x="65" y="7106"/>
                    <a:pt x="86" y="7085"/>
                    <a:pt x="86" y="7064"/>
                  </a:cubicBezTo>
                  <a:lnTo>
                    <a:pt x="86" y="6979"/>
                  </a:lnTo>
                  <a:cubicBezTo>
                    <a:pt x="86" y="6958"/>
                    <a:pt x="65" y="6937"/>
                    <a:pt x="43" y="6937"/>
                  </a:cubicBezTo>
                  <a:close/>
                  <a:moveTo>
                    <a:pt x="43" y="7350"/>
                  </a:moveTo>
                  <a:cubicBezTo>
                    <a:pt x="22" y="7350"/>
                    <a:pt x="1" y="7361"/>
                    <a:pt x="1" y="7392"/>
                  </a:cubicBezTo>
                  <a:lnTo>
                    <a:pt x="1" y="7467"/>
                  </a:lnTo>
                  <a:cubicBezTo>
                    <a:pt x="1" y="7488"/>
                    <a:pt x="22" y="7509"/>
                    <a:pt x="43" y="7509"/>
                  </a:cubicBezTo>
                  <a:cubicBezTo>
                    <a:pt x="65" y="7509"/>
                    <a:pt x="86" y="7488"/>
                    <a:pt x="86" y="7467"/>
                  </a:cubicBezTo>
                  <a:lnTo>
                    <a:pt x="86" y="7392"/>
                  </a:lnTo>
                  <a:cubicBezTo>
                    <a:pt x="86" y="7361"/>
                    <a:pt x="65" y="7350"/>
                    <a:pt x="43" y="7350"/>
                  </a:cubicBezTo>
                  <a:close/>
                  <a:moveTo>
                    <a:pt x="43" y="7753"/>
                  </a:moveTo>
                  <a:cubicBezTo>
                    <a:pt x="22" y="7753"/>
                    <a:pt x="1" y="7774"/>
                    <a:pt x="1" y="7795"/>
                  </a:cubicBezTo>
                  <a:lnTo>
                    <a:pt x="1" y="7880"/>
                  </a:lnTo>
                  <a:cubicBezTo>
                    <a:pt x="1" y="7901"/>
                    <a:pt x="22" y="7923"/>
                    <a:pt x="43" y="7923"/>
                  </a:cubicBezTo>
                  <a:cubicBezTo>
                    <a:pt x="65" y="7923"/>
                    <a:pt x="86" y="7901"/>
                    <a:pt x="86" y="7880"/>
                  </a:cubicBezTo>
                  <a:lnTo>
                    <a:pt x="86" y="7795"/>
                  </a:lnTo>
                  <a:cubicBezTo>
                    <a:pt x="86" y="7774"/>
                    <a:pt x="65" y="7753"/>
                    <a:pt x="43" y="7753"/>
                  </a:cubicBezTo>
                  <a:close/>
                  <a:moveTo>
                    <a:pt x="43" y="8167"/>
                  </a:moveTo>
                  <a:cubicBezTo>
                    <a:pt x="22" y="8167"/>
                    <a:pt x="1" y="8177"/>
                    <a:pt x="1" y="8198"/>
                  </a:cubicBezTo>
                  <a:lnTo>
                    <a:pt x="1" y="8283"/>
                  </a:lnTo>
                  <a:cubicBezTo>
                    <a:pt x="1" y="8304"/>
                    <a:pt x="22" y="8326"/>
                    <a:pt x="43" y="8326"/>
                  </a:cubicBezTo>
                  <a:cubicBezTo>
                    <a:pt x="65" y="8326"/>
                    <a:pt x="86" y="8304"/>
                    <a:pt x="86" y="8283"/>
                  </a:cubicBezTo>
                  <a:lnTo>
                    <a:pt x="86" y="8198"/>
                  </a:lnTo>
                  <a:cubicBezTo>
                    <a:pt x="86" y="8177"/>
                    <a:pt x="65" y="8167"/>
                    <a:pt x="43" y="8167"/>
                  </a:cubicBezTo>
                  <a:close/>
                  <a:moveTo>
                    <a:pt x="43" y="8570"/>
                  </a:moveTo>
                  <a:cubicBezTo>
                    <a:pt x="22" y="8570"/>
                    <a:pt x="1" y="8591"/>
                    <a:pt x="1" y="8612"/>
                  </a:cubicBezTo>
                  <a:lnTo>
                    <a:pt x="1" y="8697"/>
                  </a:lnTo>
                  <a:cubicBezTo>
                    <a:pt x="1" y="8718"/>
                    <a:pt x="22" y="8729"/>
                    <a:pt x="43" y="8729"/>
                  </a:cubicBezTo>
                  <a:cubicBezTo>
                    <a:pt x="65" y="8729"/>
                    <a:pt x="86" y="8718"/>
                    <a:pt x="86" y="8697"/>
                  </a:cubicBezTo>
                  <a:lnTo>
                    <a:pt x="86" y="8612"/>
                  </a:lnTo>
                  <a:cubicBezTo>
                    <a:pt x="86" y="8591"/>
                    <a:pt x="65" y="8570"/>
                    <a:pt x="43" y="8570"/>
                  </a:cubicBezTo>
                  <a:close/>
                  <a:moveTo>
                    <a:pt x="43" y="8983"/>
                  </a:moveTo>
                  <a:cubicBezTo>
                    <a:pt x="22" y="8983"/>
                    <a:pt x="1" y="8994"/>
                    <a:pt x="1" y="9015"/>
                  </a:cubicBezTo>
                  <a:lnTo>
                    <a:pt x="1" y="9100"/>
                  </a:lnTo>
                  <a:cubicBezTo>
                    <a:pt x="1" y="9121"/>
                    <a:pt x="22" y="9143"/>
                    <a:pt x="43" y="9143"/>
                  </a:cubicBezTo>
                  <a:cubicBezTo>
                    <a:pt x="65" y="9143"/>
                    <a:pt x="86" y="9121"/>
                    <a:pt x="86" y="9100"/>
                  </a:cubicBezTo>
                  <a:lnTo>
                    <a:pt x="86" y="9015"/>
                  </a:lnTo>
                  <a:cubicBezTo>
                    <a:pt x="86" y="8994"/>
                    <a:pt x="65" y="8983"/>
                    <a:pt x="43" y="8983"/>
                  </a:cubicBezTo>
                  <a:close/>
                  <a:moveTo>
                    <a:pt x="43" y="9386"/>
                  </a:moveTo>
                  <a:cubicBezTo>
                    <a:pt x="22" y="9386"/>
                    <a:pt x="1" y="9407"/>
                    <a:pt x="1" y="9429"/>
                  </a:cubicBezTo>
                  <a:lnTo>
                    <a:pt x="1" y="9513"/>
                  </a:lnTo>
                  <a:cubicBezTo>
                    <a:pt x="1" y="9535"/>
                    <a:pt x="22" y="9546"/>
                    <a:pt x="43" y="9546"/>
                  </a:cubicBezTo>
                  <a:cubicBezTo>
                    <a:pt x="65" y="9546"/>
                    <a:pt x="86" y="9535"/>
                    <a:pt x="86" y="9513"/>
                  </a:cubicBezTo>
                  <a:lnTo>
                    <a:pt x="86" y="9429"/>
                  </a:lnTo>
                  <a:cubicBezTo>
                    <a:pt x="86" y="9407"/>
                    <a:pt x="65" y="9386"/>
                    <a:pt x="43" y="9386"/>
                  </a:cubicBezTo>
                  <a:close/>
                  <a:moveTo>
                    <a:pt x="43" y="9789"/>
                  </a:moveTo>
                  <a:cubicBezTo>
                    <a:pt x="22" y="9789"/>
                    <a:pt x="1" y="9810"/>
                    <a:pt x="1" y="9832"/>
                  </a:cubicBezTo>
                  <a:lnTo>
                    <a:pt x="1" y="9916"/>
                  </a:lnTo>
                  <a:cubicBezTo>
                    <a:pt x="1" y="9938"/>
                    <a:pt x="22" y="9959"/>
                    <a:pt x="43" y="9959"/>
                  </a:cubicBezTo>
                  <a:cubicBezTo>
                    <a:pt x="65" y="9959"/>
                    <a:pt x="86" y="9938"/>
                    <a:pt x="86" y="9916"/>
                  </a:cubicBezTo>
                  <a:lnTo>
                    <a:pt x="86" y="9832"/>
                  </a:lnTo>
                  <a:cubicBezTo>
                    <a:pt x="86" y="9810"/>
                    <a:pt x="65" y="9789"/>
                    <a:pt x="43" y="9789"/>
                  </a:cubicBezTo>
                  <a:close/>
                  <a:moveTo>
                    <a:pt x="43" y="10203"/>
                  </a:moveTo>
                  <a:cubicBezTo>
                    <a:pt x="22" y="10203"/>
                    <a:pt x="1" y="10224"/>
                    <a:pt x="1" y="10246"/>
                  </a:cubicBezTo>
                  <a:lnTo>
                    <a:pt x="1" y="10319"/>
                  </a:lnTo>
                  <a:cubicBezTo>
                    <a:pt x="1" y="10352"/>
                    <a:pt x="22" y="10362"/>
                    <a:pt x="43" y="10362"/>
                  </a:cubicBezTo>
                  <a:cubicBezTo>
                    <a:pt x="65" y="10362"/>
                    <a:pt x="86" y="10352"/>
                    <a:pt x="86" y="10319"/>
                  </a:cubicBezTo>
                  <a:lnTo>
                    <a:pt x="86" y="10246"/>
                  </a:lnTo>
                  <a:cubicBezTo>
                    <a:pt x="86" y="10224"/>
                    <a:pt x="65" y="10203"/>
                    <a:pt x="43" y="10203"/>
                  </a:cubicBezTo>
                  <a:close/>
                  <a:moveTo>
                    <a:pt x="43" y="10606"/>
                  </a:moveTo>
                  <a:cubicBezTo>
                    <a:pt x="22" y="10606"/>
                    <a:pt x="1" y="10627"/>
                    <a:pt x="1" y="10649"/>
                  </a:cubicBezTo>
                  <a:lnTo>
                    <a:pt x="1" y="10733"/>
                  </a:lnTo>
                  <a:cubicBezTo>
                    <a:pt x="1" y="10755"/>
                    <a:pt x="22" y="10776"/>
                    <a:pt x="43" y="10776"/>
                  </a:cubicBezTo>
                  <a:cubicBezTo>
                    <a:pt x="65" y="10776"/>
                    <a:pt x="86" y="10755"/>
                    <a:pt x="86" y="10733"/>
                  </a:cubicBezTo>
                  <a:lnTo>
                    <a:pt x="86" y="10649"/>
                  </a:lnTo>
                  <a:cubicBezTo>
                    <a:pt x="86" y="10627"/>
                    <a:pt x="65" y="10606"/>
                    <a:pt x="43" y="10606"/>
                  </a:cubicBezTo>
                  <a:close/>
                  <a:moveTo>
                    <a:pt x="43" y="11019"/>
                  </a:moveTo>
                  <a:cubicBezTo>
                    <a:pt x="22" y="11019"/>
                    <a:pt x="1" y="11041"/>
                    <a:pt x="1" y="11062"/>
                  </a:cubicBezTo>
                  <a:lnTo>
                    <a:pt x="1" y="11136"/>
                  </a:lnTo>
                  <a:cubicBezTo>
                    <a:pt x="1" y="11168"/>
                    <a:pt x="22" y="11179"/>
                    <a:pt x="43" y="11179"/>
                  </a:cubicBezTo>
                  <a:cubicBezTo>
                    <a:pt x="65" y="11179"/>
                    <a:pt x="86" y="11168"/>
                    <a:pt x="86" y="11136"/>
                  </a:cubicBezTo>
                  <a:lnTo>
                    <a:pt x="86" y="11062"/>
                  </a:lnTo>
                  <a:cubicBezTo>
                    <a:pt x="86" y="11041"/>
                    <a:pt x="65" y="11019"/>
                    <a:pt x="43" y="11019"/>
                  </a:cubicBezTo>
                  <a:close/>
                  <a:moveTo>
                    <a:pt x="43" y="11422"/>
                  </a:moveTo>
                  <a:cubicBezTo>
                    <a:pt x="22" y="11422"/>
                    <a:pt x="1" y="11444"/>
                    <a:pt x="1" y="11465"/>
                  </a:cubicBezTo>
                  <a:lnTo>
                    <a:pt x="1" y="11550"/>
                  </a:lnTo>
                  <a:cubicBezTo>
                    <a:pt x="1" y="11571"/>
                    <a:pt x="22" y="11592"/>
                    <a:pt x="43" y="11592"/>
                  </a:cubicBezTo>
                  <a:cubicBezTo>
                    <a:pt x="65" y="11592"/>
                    <a:pt x="86" y="11571"/>
                    <a:pt x="86" y="11550"/>
                  </a:cubicBezTo>
                  <a:lnTo>
                    <a:pt x="86" y="11465"/>
                  </a:lnTo>
                  <a:cubicBezTo>
                    <a:pt x="86" y="11444"/>
                    <a:pt x="65" y="11422"/>
                    <a:pt x="43" y="11422"/>
                  </a:cubicBezTo>
                  <a:close/>
                  <a:moveTo>
                    <a:pt x="43" y="11836"/>
                  </a:moveTo>
                  <a:cubicBezTo>
                    <a:pt x="22" y="11836"/>
                    <a:pt x="1" y="11858"/>
                    <a:pt x="1" y="11879"/>
                  </a:cubicBezTo>
                  <a:lnTo>
                    <a:pt x="1" y="11953"/>
                  </a:lnTo>
                  <a:cubicBezTo>
                    <a:pt x="1" y="11974"/>
                    <a:pt x="22" y="11995"/>
                    <a:pt x="43" y="11995"/>
                  </a:cubicBezTo>
                  <a:cubicBezTo>
                    <a:pt x="65" y="11995"/>
                    <a:pt x="86" y="11974"/>
                    <a:pt x="86" y="11953"/>
                  </a:cubicBezTo>
                  <a:lnTo>
                    <a:pt x="86" y="11879"/>
                  </a:lnTo>
                  <a:cubicBezTo>
                    <a:pt x="86" y="11858"/>
                    <a:pt x="65" y="11836"/>
                    <a:pt x="43" y="1183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6"/>
            <p:cNvSpPr/>
            <p:nvPr/>
          </p:nvSpPr>
          <p:spPr>
            <a:xfrm>
              <a:off x="3562225" y="376775"/>
              <a:ext cx="1900" cy="216375"/>
            </a:xfrm>
            <a:custGeom>
              <a:avLst/>
              <a:gdLst/>
              <a:ahLst/>
              <a:cxnLst/>
              <a:rect l="l" t="t" r="r" b="b"/>
              <a:pathLst>
                <a:path w="76" h="8655" extrusionOk="0"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lnTo>
                    <a:pt x="1" y="54"/>
                  </a:lnTo>
                  <a:cubicBezTo>
                    <a:pt x="1" y="75"/>
                    <a:pt x="22" y="96"/>
                    <a:pt x="43" y="96"/>
                  </a:cubicBezTo>
                  <a:cubicBezTo>
                    <a:pt x="64" y="96"/>
                    <a:pt x="75" y="75"/>
                    <a:pt x="75" y="54"/>
                  </a:cubicBezTo>
                  <a:lnTo>
                    <a:pt x="75" y="43"/>
                  </a:lnTo>
                  <a:cubicBezTo>
                    <a:pt x="75" y="11"/>
                    <a:pt x="64" y="1"/>
                    <a:pt x="43" y="1"/>
                  </a:cubicBezTo>
                  <a:close/>
                  <a:moveTo>
                    <a:pt x="43" y="340"/>
                  </a:moveTo>
                  <a:cubicBezTo>
                    <a:pt x="22" y="340"/>
                    <a:pt x="1" y="362"/>
                    <a:pt x="1" y="383"/>
                  </a:cubicBezTo>
                  <a:lnTo>
                    <a:pt x="1" y="457"/>
                  </a:lnTo>
                  <a:cubicBezTo>
                    <a:pt x="1" y="489"/>
                    <a:pt x="22" y="499"/>
                    <a:pt x="43" y="499"/>
                  </a:cubicBezTo>
                  <a:cubicBezTo>
                    <a:pt x="64" y="499"/>
                    <a:pt x="75" y="489"/>
                    <a:pt x="75" y="457"/>
                  </a:cubicBezTo>
                  <a:lnTo>
                    <a:pt x="75" y="383"/>
                  </a:lnTo>
                  <a:cubicBezTo>
                    <a:pt x="75" y="362"/>
                    <a:pt x="64" y="340"/>
                    <a:pt x="43" y="340"/>
                  </a:cubicBezTo>
                  <a:close/>
                  <a:moveTo>
                    <a:pt x="43" y="743"/>
                  </a:moveTo>
                  <a:cubicBezTo>
                    <a:pt x="22" y="743"/>
                    <a:pt x="1" y="765"/>
                    <a:pt x="1" y="786"/>
                  </a:cubicBezTo>
                  <a:lnTo>
                    <a:pt x="1" y="871"/>
                  </a:lnTo>
                  <a:cubicBezTo>
                    <a:pt x="1" y="892"/>
                    <a:pt x="22" y="913"/>
                    <a:pt x="43" y="913"/>
                  </a:cubicBezTo>
                  <a:cubicBezTo>
                    <a:pt x="64" y="913"/>
                    <a:pt x="75" y="892"/>
                    <a:pt x="75" y="871"/>
                  </a:cubicBezTo>
                  <a:lnTo>
                    <a:pt x="75" y="786"/>
                  </a:lnTo>
                  <a:cubicBezTo>
                    <a:pt x="75" y="765"/>
                    <a:pt x="64" y="743"/>
                    <a:pt x="43" y="743"/>
                  </a:cubicBezTo>
                  <a:close/>
                  <a:moveTo>
                    <a:pt x="43" y="1157"/>
                  </a:moveTo>
                  <a:cubicBezTo>
                    <a:pt x="22" y="1157"/>
                    <a:pt x="1" y="1168"/>
                    <a:pt x="1" y="1199"/>
                  </a:cubicBezTo>
                  <a:lnTo>
                    <a:pt x="1" y="1274"/>
                  </a:lnTo>
                  <a:cubicBezTo>
                    <a:pt x="1" y="1295"/>
                    <a:pt x="22" y="1316"/>
                    <a:pt x="43" y="1316"/>
                  </a:cubicBezTo>
                  <a:cubicBezTo>
                    <a:pt x="64" y="1316"/>
                    <a:pt x="75" y="1295"/>
                    <a:pt x="75" y="1274"/>
                  </a:cubicBezTo>
                  <a:lnTo>
                    <a:pt x="75" y="1199"/>
                  </a:lnTo>
                  <a:cubicBezTo>
                    <a:pt x="75" y="1168"/>
                    <a:pt x="64" y="1157"/>
                    <a:pt x="43" y="1157"/>
                  </a:cubicBezTo>
                  <a:close/>
                  <a:moveTo>
                    <a:pt x="43" y="1560"/>
                  </a:moveTo>
                  <a:cubicBezTo>
                    <a:pt x="22" y="1560"/>
                    <a:pt x="1" y="1581"/>
                    <a:pt x="1" y="1602"/>
                  </a:cubicBezTo>
                  <a:lnTo>
                    <a:pt x="1" y="1687"/>
                  </a:lnTo>
                  <a:cubicBezTo>
                    <a:pt x="1" y="1708"/>
                    <a:pt x="22" y="1729"/>
                    <a:pt x="43" y="1729"/>
                  </a:cubicBezTo>
                  <a:cubicBezTo>
                    <a:pt x="64" y="1729"/>
                    <a:pt x="75" y="1708"/>
                    <a:pt x="75" y="1687"/>
                  </a:cubicBezTo>
                  <a:lnTo>
                    <a:pt x="75" y="1602"/>
                  </a:lnTo>
                  <a:cubicBezTo>
                    <a:pt x="75" y="1581"/>
                    <a:pt x="64" y="1560"/>
                    <a:pt x="43" y="1560"/>
                  </a:cubicBezTo>
                  <a:close/>
                  <a:moveTo>
                    <a:pt x="43" y="1974"/>
                  </a:moveTo>
                  <a:cubicBezTo>
                    <a:pt x="22" y="1974"/>
                    <a:pt x="1" y="1984"/>
                    <a:pt x="1" y="2016"/>
                  </a:cubicBezTo>
                  <a:lnTo>
                    <a:pt x="1" y="2090"/>
                  </a:lnTo>
                  <a:cubicBezTo>
                    <a:pt x="1" y="2111"/>
                    <a:pt x="22" y="2132"/>
                    <a:pt x="43" y="2132"/>
                  </a:cubicBezTo>
                  <a:cubicBezTo>
                    <a:pt x="64" y="2132"/>
                    <a:pt x="75" y="2111"/>
                    <a:pt x="75" y="2090"/>
                  </a:cubicBezTo>
                  <a:lnTo>
                    <a:pt x="75" y="2016"/>
                  </a:lnTo>
                  <a:cubicBezTo>
                    <a:pt x="75" y="1984"/>
                    <a:pt x="64" y="1974"/>
                    <a:pt x="43" y="1974"/>
                  </a:cubicBezTo>
                  <a:close/>
                  <a:moveTo>
                    <a:pt x="43" y="2377"/>
                  </a:moveTo>
                  <a:cubicBezTo>
                    <a:pt x="22" y="2377"/>
                    <a:pt x="1" y="2398"/>
                    <a:pt x="1" y="2419"/>
                  </a:cubicBezTo>
                  <a:lnTo>
                    <a:pt x="1" y="2504"/>
                  </a:lnTo>
                  <a:cubicBezTo>
                    <a:pt x="1" y="2525"/>
                    <a:pt x="22" y="2546"/>
                    <a:pt x="43" y="2546"/>
                  </a:cubicBezTo>
                  <a:cubicBezTo>
                    <a:pt x="64" y="2546"/>
                    <a:pt x="75" y="2525"/>
                    <a:pt x="75" y="2504"/>
                  </a:cubicBezTo>
                  <a:lnTo>
                    <a:pt x="75" y="2419"/>
                  </a:lnTo>
                  <a:cubicBezTo>
                    <a:pt x="75" y="2398"/>
                    <a:pt x="64" y="2377"/>
                    <a:pt x="43" y="2377"/>
                  </a:cubicBezTo>
                  <a:close/>
                  <a:moveTo>
                    <a:pt x="43" y="2790"/>
                  </a:moveTo>
                  <a:cubicBezTo>
                    <a:pt x="22" y="2790"/>
                    <a:pt x="1" y="2801"/>
                    <a:pt x="1" y="2822"/>
                  </a:cubicBezTo>
                  <a:lnTo>
                    <a:pt x="1" y="2907"/>
                  </a:lnTo>
                  <a:cubicBezTo>
                    <a:pt x="1" y="2928"/>
                    <a:pt x="22" y="2949"/>
                    <a:pt x="43" y="2949"/>
                  </a:cubicBezTo>
                  <a:cubicBezTo>
                    <a:pt x="64" y="2949"/>
                    <a:pt x="75" y="2928"/>
                    <a:pt x="75" y="2907"/>
                  </a:cubicBezTo>
                  <a:lnTo>
                    <a:pt x="75" y="2822"/>
                  </a:lnTo>
                  <a:cubicBezTo>
                    <a:pt x="75" y="2801"/>
                    <a:pt x="64" y="2790"/>
                    <a:pt x="43" y="2790"/>
                  </a:cubicBezTo>
                  <a:close/>
                  <a:moveTo>
                    <a:pt x="43" y="3193"/>
                  </a:moveTo>
                  <a:cubicBezTo>
                    <a:pt x="22" y="3193"/>
                    <a:pt x="1" y="3214"/>
                    <a:pt x="1" y="3235"/>
                  </a:cubicBezTo>
                  <a:lnTo>
                    <a:pt x="1" y="3320"/>
                  </a:lnTo>
                  <a:cubicBezTo>
                    <a:pt x="1" y="3341"/>
                    <a:pt x="22" y="3352"/>
                    <a:pt x="43" y="3352"/>
                  </a:cubicBezTo>
                  <a:cubicBezTo>
                    <a:pt x="64" y="3352"/>
                    <a:pt x="75" y="3341"/>
                    <a:pt x="75" y="3320"/>
                  </a:cubicBezTo>
                  <a:lnTo>
                    <a:pt x="75" y="3235"/>
                  </a:lnTo>
                  <a:cubicBezTo>
                    <a:pt x="75" y="3214"/>
                    <a:pt x="64" y="3193"/>
                    <a:pt x="43" y="3193"/>
                  </a:cubicBezTo>
                  <a:close/>
                  <a:moveTo>
                    <a:pt x="43" y="3607"/>
                  </a:moveTo>
                  <a:cubicBezTo>
                    <a:pt x="22" y="3607"/>
                    <a:pt x="1" y="3617"/>
                    <a:pt x="1" y="3638"/>
                  </a:cubicBezTo>
                  <a:lnTo>
                    <a:pt x="1" y="3723"/>
                  </a:lnTo>
                  <a:cubicBezTo>
                    <a:pt x="1" y="3744"/>
                    <a:pt x="22" y="3765"/>
                    <a:pt x="43" y="3765"/>
                  </a:cubicBezTo>
                  <a:cubicBezTo>
                    <a:pt x="64" y="3765"/>
                    <a:pt x="75" y="3744"/>
                    <a:pt x="75" y="3723"/>
                  </a:cubicBezTo>
                  <a:lnTo>
                    <a:pt x="75" y="3638"/>
                  </a:lnTo>
                  <a:cubicBezTo>
                    <a:pt x="75" y="3617"/>
                    <a:pt x="64" y="3607"/>
                    <a:pt x="43" y="3607"/>
                  </a:cubicBezTo>
                  <a:close/>
                  <a:moveTo>
                    <a:pt x="43" y="4010"/>
                  </a:moveTo>
                  <a:cubicBezTo>
                    <a:pt x="22" y="4010"/>
                    <a:pt x="1" y="4031"/>
                    <a:pt x="1" y="4052"/>
                  </a:cubicBezTo>
                  <a:lnTo>
                    <a:pt x="1" y="4137"/>
                  </a:lnTo>
                  <a:cubicBezTo>
                    <a:pt x="1" y="4158"/>
                    <a:pt x="22" y="4168"/>
                    <a:pt x="43" y="4168"/>
                  </a:cubicBezTo>
                  <a:cubicBezTo>
                    <a:pt x="64" y="4168"/>
                    <a:pt x="75" y="4158"/>
                    <a:pt x="75" y="4137"/>
                  </a:cubicBezTo>
                  <a:lnTo>
                    <a:pt x="75" y="4052"/>
                  </a:lnTo>
                  <a:cubicBezTo>
                    <a:pt x="75" y="4031"/>
                    <a:pt x="64" y="4010"/>
                    <a:pt x="43" y="4010"/>
                  </a:cubicBezTo>
                  <a:close/>
                  <a:moveTo>
                    <a:pt x="43" y="4413"/>
                  </a:moveTo>
                  <a:cubicBezTo>
                    <a:pt x="22" y="4413"/>
                    <a:pt x="1" y="4434"/>
                    <a:pt x="1" y="4455"/>
                  </a:cubicBezTo>
                  <a:lnTo>
                    <a:pt x="1" y="4540"/>
                  </a:lnTo>
                  <a:cubicBezTo>
                    <a:pt x="1" y="4561"/>
                    <a:pt x="22" y="4582"/>
                    <a:pt x="43" y="4582"/>
                  </a:cubicBezTo>
                  <a:cubicBezTo>
                    <a:pt x="64" y="4582"/>
                    <a:pt x="75" y="4561"/>
                    <a:pt x="75" y="4540"/>
                  </a:cubicBezTo>
                  <a:lnTo>
                    <a:pt x="75" y="4455"/>
                  </a:lnTo>
                  <a:cubicBezTo>
                    <a:pt x="75" y="4434"/>
                    <a:pt x="64" y="4413"/>
                    <a:pt x="43" y="4413"/>
                  </a:cubicBezTo>
                  <a:close/>
                  <a:moveTo>
                    <a:pt x="43" y="4826"/>
                  </a:moveTo>
                  <a:cubicBezTo>
                    <a:pt x="22" y="4826"/>
                    <a:pt x="1" y="4847"/>
                    <a:pt x="1" y="4868"/>
                  </a:cubicBezTo>
                  <a:lnTo>
                    <a:pt x="1" y="4943"/>
                  </a:lnTo>
                  <a:cubicBezTo>
                    <a:pt x="1" y="4974"/>
                    <a:pt x="22" y="4985"/>
                    <a:pt x="43" y="4985"/>
                  </a:cubicBezTo>
                  <a:cubicBezTo>
                    <a:pt x="64" y="4985"/>
                    <a:pt x="75" y="4974"/>
                    <a:pt x="75" y="4943"/>
                  </a:cubicBezTo>
                  <a:lnTo>
                    <a:pt x="75" y="4868"/>
                  </a:lnTo>
                  <a:cubicBezTo>
                    <a:pt x="75" y="4847"/>
                    <a:pt x="64" y="4826"/>
                    <a:pt x="43" y="4826"/>
                  </a:cubicBezTo>
                  <a:close/>
                  <a:moveTo>
                    <a:pt x="43" y="5229"/>
                  </a:moveTo>
                  <a:cubicBezTo>
                    <a:pt x="22" y="5229"/>
                    <a:pt x="1" y="5250"/>
                    <a:pt x="1" y="5271"/>
                  </a:cubicBezTo>
                  <a:lnTo>
                    <a:pt x="1" y="5356"/>
                  </a:lnTo>
                  <a:cubicBezTo>
                    <a:pt x="1" y="5377"/>
                    <a:pt x="22" y="5399"/>
                    <a:pt x="43" y="5399"/>
                  </a:cubicBezTo>
                  <a:cubicBezTo>
                    <a:pt x="64" y="5399"/>
                    <a:pt x="75" y="5377"/>
                    <a:pt x="75" y="5356"/>
                  </a:cubicBezTo>
                  <a:lnTo>
                    <a:pt x="75" y="5271"/>
                  </a:lnTo>
                  <a:cubicBezTo>
                    <a:pt x="75" y="5250"/>
                    <a:pt x="64" y="5229"/>
                    <a:pt x="43" y="5229"/>
                  </a:cubicBezTo>
                  <a:close/>
                  <a:moveTo>
                    <a:pt x="43" y="5643"/>
                  </a:moveTo>
                  <a:cubicBezTo>
                    <a:pt x="22" y="5643"/>
                    <a:pt x="1" y="5664"/>
                    <a:pt x="1" y="5685"/>
                  </a:cubicBezTo>
                  <a:lnTo>
                    <a:pt x="1" y="5759"/>
                  </a:lnTo>
                  <a:cubicBezTo>
                    <a:pt x="1" y="5791"/>
                    <a:pt x="22" y="5802"/>
                    <a:pt x="43" y="5802"/>
                  </a:cubicBezTo>
                  <a:cubicBezTo>
                    <a:pt x="64" y="5802"/>
                    <a:pt x="75" y="5791"/>
                    <a:pt x="75" y="5759"/>
                  </a:cubicBezTo>
                  <a:lnTo>
                    <a:pt x="75" y="5685"/>
                  </a:lnTo>
                  <a:cubicBezTo>
                    <a:pt x="75" y="5664"/>
                    <a:pt x="64" y="5643"/>
                    <a:pt x="43" y="5643"/>
                  </a:cubicBezTo>
                  <a:close/>
                  <a:moveTo>
                    <a:pt x="43" y="6046"/>
                  </a:moveTo>
                  <a:cubicBezTo>
                    <a:pt x="22" y="6046"/>
                    <a:pt x="1" y="6067"/>
                    <a:pt x="1" y="6088"/>
                  </a:cubicBezTo>
                  <a:lnTo>
                    <a:pt x="1" y="6173"/>
                  </a:lnTo>
                  <a:cubicBezTo>
                    <a:pt x="1" y="6194"/>
                    <a:pt x="22" y="6216"/>
                    <a:pt x="43" y="6216"/>
                  </a:cubicBezTo>
                  <a:cubicBezTo>
                    <a:pt x="64" y="6216"/>
                    <a:pt x="75" y="6194"/>
                    <a:pt x="75" y="6173"/>
                  </a:cubicBezTo>
                  <a:lnTo>
                    <a:pt x="75" y="6088"/>
                  </a:lnTo>
                  <a:cubicBezTo>
                    <a:pt x="75" y="6067"/>
                    <a:pt x="64" y="6046"/>
                    <a:pt x="43" y="6046"/>
                  </a:cubicBezTo>
                  <a:close/>
                  <a:moveTo>
                    <a:pt x="43" y="6459"/>
                  </a:moveTo>
                  <a:cubicBezTo>
                    <a:pt x="22" y="6459"/>
                    <a:pt x="1" y="6480"/>
                    <a:pt x="1" y="6502"/>
                  </a:cubicBezTo>
                  <a:lnTo>
                    <a:pt x="1" y="6576"/>
                  </a:lnTo>
                  <a:cubicBezTo>
                    <a:pt x="1" y="6597"/>
                    <a:pt x="22" y="6619"/>
                    <a:pt x="43" y="6619"/>
                  </a:cubicBezTo>
                  <a:cubicBezTo>
                    <a:pt x="64" y="6619"/>
                    <a:pt x="75" y="6597"/>
                    <a:pt x="75" y="6576"/>
                  </a:cubicBezTo>
                  <a:lnTo>
                    <a:pt x="75" y="6502"/>
                  </a:lnTo>
                  <a:cubicBezTo>
                    <a:pt x="75" y="6480"/>
                    <a:pt x="64" y="6459"/>
                    <a:pt x="43" y="6459"/>
                  </a:cubicBezTo>
                  <a:close/>
                  <a:moveTo>
                    <a:pt x="43" y="6862"/>
                  </a:moveTo>
                  <a:cubicBezTo>
                    <a:pt x="22" y="6862"/>
                    <a:pt x="1" y="6883"/>
                    <a:pt x="1" y="6905"/>
                  </a:cubicBezTo>
                  <a:lnTo>
                    <a:pt x="1" y="6989"/>
                  </a:lnTo>
                  <a:cubicBezTo>
                    <a:pt x="1" y="7011"/>
                    <a:pt x="22" y="7032"/>
                    <a:pt x="43" y="7032"/>
                  </a:cubicBezTo>
                  <a:cubicBezTo>
                    <a:pt x="64" y="7032"/>
                    <a:pt x="75" y="7011"/>
                    <a:pt x="75" y="6989"/>
                  </a:cubicBezTo>
                  <a:lnTo>
                    <a:pt x="75" y="6905"/>
                  </a:lnTo>
                  <a:cubicBezTo>
                    <a:pt x="75" y="6883"/>
                    <a:pt x="64" y="6862"/>
                    <a:pt x="43" y="6862"/>
                  </a:cubicBezTo>
                  <a:close/>
                  <a:moveTo>
                    <a:pt x="43" y="7276"/>
                  </a:moveTo>
                  <a:cubicBezTo>
                    <a:pt x="22" y="7276"/>
                    <a:pt x="1" y="7286"/>
                    <a:pt x="1" y="7319"/>
                  </a:cubicBezTo>
                  <a:lnTo>
                    <a:pt x="1" y="7392"/>
                  </a:lnTo>
                  <a:cubicBezTo>
                    <a:pt x="1" y="7414"/>
                    <a:pt x="22" y="7435"/>
                    <a:pt x="43" y="7435"/>
                  </a:cubicBezTo>
                  <a:cubicBezTo>
                    <a:pt x="64" y="7435"/>
                    <a:pt x="75" y="7414"/>
                    <a:pt x="75" y="7392"/>
                  </a:cubicBezTo>
                  <a:lnTo>
                    <a:pt x="75" y="7319"/>
                  </a:lnTo>
                  <a:cubicBezTo>
                    <a:pt x="75" y="7286"/>
                    <a:pt x="64" y="7276"/>
                    <a:pt x="43" y="7276"/>
                  </a:cubicBezTo>
                  <a:close/>
                  <a:moveTo>
                    <a:pt x="43" y="7679"/>
                  </a:moveTo>
                  <a:cubicBezTo>
                    <a:pt x="22" y="7679"/>
                    <a:pt x="1" y="7700"/>
                    <a:pt x="1" y="7722"/>
                  </a:cubicBezTo>
                  <a:lnTo>
                    <a:pt x="1" y="7806"/>
                  </a:lnTo>
                  <a:cubicBezTo>
                    <a:pt x="1" y="7828"/>
                    <a:pt x="22" y="7849"/>
                    <a:pt x="43" y="7849"/>
                  </a:cubicBezTo>
                  <a:cubicBezTo>
                    <a:pt x="64" y="7849"/>
                    <a:pt x="75" y="7828"/>
                    <a:pt x="75" y="7806"/>
                  </a:cubicBezTo>
                  <a:lnTo>
                    <a:pt x="75" y="7722"/>
                  </a:lnTo>
                  <a:cubicBezTo>
                    <a:pt x="75" y="7700"/>
                    <a:pt x="64" y="7679"/>
                    <a:pt x="43" y="7679"/>
                  </a:cubicBezTo>
                  <a:close/>
                  <a:moveTo>
                    <a:pt x="43" y="8092"/>
                  </a:moveTo>
                  <a:cubicBezTo>
                    <a:pt x="22" y="8092"/>
                    <a:pt x="1" y="8103"/>
                    <a:pt x="1" y="8125"/>
                  </a:cubicBezTo>
                  <a:lnTo>
                    <a:pt x="1" y="8209"/>
                  </a:lnTo>
                  <a:cubicBezTo>
                    <a:pt x="1" y="8231"/>
                    <a:pt x="22" y="8252"/>
                    <a:pt x="43" y="8252"/>
                  </a:cubicBezTo>
                  <a:cubicBezTo>
                    <a:pt x="64" y="8252"/>
                    <a:pt x="75" y="8231"/>
                    <a:pt x="75" y="8209"/>
                  </a:cubicBezTo>
                  <a:lnTo>
                    <a:pt x="75" y="8125"/>
                  </a:lnTo>
                  <a:cubicBezTo>
                    <a:pt x="75" y="8103"/>
                    <a:pt x="64" y="8092"/>
                    <a:pt x="43" y="8092"/>
                  </a:cubicBezTo>
                  <a:close/>
                  <a:moveTo>
                    <a:pt x="43" y="8495"/>
                  </a:moveTo>
                  <a:cubicBezTo>
                    <a:pt x="22" y="8495"/>
                    <a:pt x="1" y="8517"/>
                    <a:pt x="1" y="8538"/>
                  </a:cubicBezTo>
                  <a:lnTo>
                    <a:pt x="1" y="8623"/>
                  </a:lnTo>
                  <a:cubicBezTo>
                    <a:pt x="1" y="8644"/>
                    <a:pt x="22" y="8655"/>
                    <a:pt x="43" y="8655"/>
                  </a:cubicBezTo>
                  <a:cubicBezTo>
                    <a:pt x="64" y="8655"/>
                    <a:pt x="75" y="8644"/>
                    <a:pt x="75" y="8623"/>
                  </a:cubicBezTo>
                  <a:lnTo>
                    <a:pt x="75" y="8538"/>
                  </a:lnTo>
                  <a:cubicBezTo>
                    <a:pt x="75" y="8517"/>
                    <a:pt x="64" y="8495"/>
                    <a:pt x="43" y="84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6"/>
            <p:cNvSpPr/>
            <p:nvPr/>
          </p:nvSpPr>
          <p:spPr>
            <a:xfrm>
              <a:off x="3139350" y="293325"/>
              <a:ext cx="167600" cy="171225"/>
            </a:xfrm>
            <a:custGeom>
              <a:avLst/>
              <a:gdLst/>
              <a:ahLst/>
              <a:cxnLst/>
              <a:rect l="l" t="t" r="r" b="b"/>
              <a:pathLst>
                <a:path w="6704" h="6849" extrusionOk="0">
                  <a:moveTo>
                    <a:pt x="6655" y="1"/>
                  </a:moveTo>
                  <a:cubicBezTo>
                    <a:pt x="6645" y="1"/>
                    <a:pt x="6634" y="3"/>
                    <a:pt x="6629" y="9"/>
                  </a:cubicBezTo>
                  <a:lnTo>
                    <a:pt x="6576" y="73"/>
                  </a:lnTo>
                  <a:cubicBezTo>
                    <a:pt x="6555" y="94"/>
                    <a:pt x="6555" y="115"/>
                    <a:pt x="6576" y="125"/>
                  </a:cubicBezTo>
                  <a:cubicBezTo>
                    <a:pt x="6576" y="136"/>
                    <a:pt x="6586" y="146"/>
                    <a:pt x="6597" y="146"/>
                  </a:cubicBezTo>
                  <a:cubicBezTo>
                    <a:pt x="6607" y="146"/>
                    <a:pt x="6618" y="136"/>
                    <a:pt x="6629" y="125"/>
                  </a:cubicBezTo>
                  <a:lnTo>
                    <a:pt x="6682" y="73"/>
                  </a:lnTo>
                  <a:cubicBezTo>
                    <a:pt x="6703" y="51"/>
                    <a:pt x="6703" y="30"/>
                    <a:pt x="6682" y="9"/>
                  </a:cubicBezTo>
                  <a:cubicBezTo>
                    <a:pt x="6676" y="3"/>
                    <a:pt x="6666" y="1"/>
                    <a:pt x="6655" y="1"/>
                  </a:cubicBezTo>
                  <a:close/>
                  <a:moveTo>
                    <a:pt x="6374" y="290"/>
                  </a:moveTo>
                  <a:cubicBezTo>
                    <a:pt x="6364" y="290"/>
                    <a:pt x="6353" y="295"/>
                    <a:pt x="6343" y="306"/>
                  </a:cubicBezTo>
                  <a:lnTo>
                    <a:pt x="6289" y="358"/>
                  </a:lnTo>
                  <a:cubicBezTo>
                    <a:pt x="6268" y="380"/>
                    <a:pt x="6268" y="401"/>
                    <a:pt x="6289" y="422"/>
                  </a:cubicBezTo>
                  <a:cubicBezTo>
                    <a:pt x="6300" y="433"/>
                    <a:pt x="6300" y="433"/>
                    <a:pt x="6310" y="433"/>
                  </a:cubicBezTo>
                  <a:cubicBezTo>
                    <a:pt x="6321" y="433"/>
                    <a:pt x="6332" y="433"/>
                    <a:pt x="6343" y="422"/>
                  </a:cubicBezTo>
                  <a:lnTo>
                    <a:pt x="6406" y="358"/>
                  </a:lnTo>
                  <a:cubicBezTo>
                    <a:pt x="6416" y="348"/>
                    <a:pt x="6416" y="316"/>
                    <a:pt x="6406" y="306"/>
                  </a:cubicBezTo>
                  <a:cubicBezTo>
                    <a:pt x="6396" y="295"/>
                    <a:pt x="6385" y="290"/>
                    <a:pt x="6374" y="290"/>
                  </a:cubicBezTo>
                  <a:close/>
                  <a:moveTo>
                    <a:pt x="6088" y="584"/>
                  </a:moveTo>
                  <a:cubicBezTo>
                    <a:pt x="6077" y="584"/>
                    <a:pt x="6066" y="587"/>
                    <a:pt x="6056" y="592"/>
                  </a:cubicBezTo>
                  <a:lnTo>
                    <a:pt x="6003" y="655"/>
                  </a:lnTo>
                  <a:cubicBezTo>
                    <a:pt x="5982" y="666"/>
                    <a:pt x="5982" y="698"/>
                    <a:pt x="6003" y="709"/>
                  </a:cubicBezTo>
                  <a:cubicBezTo>
                    <a:pt x="6013" y="719"/>
                    <a:pt x="6024" y="730"/>
                    <a:pt x="6035" y="730"/>
                  </a:cubicBezTo>
                  <a:cubicBezTo>
                    <a:pt x="6046" y="730"/>
                    <a:pt x="6056" y="719"/>
                    <a:pt x="6056" y="709"/>
                  </a:cubicBezTo>
                  <a:lnTo>
                    <a:pt x="6119" y="655"/>
                  </a:lnTo>
                  <a:cubicBezTo>
                    <a:pt x="6130" y="634"/>
                    <a:pt x="6130" y="613"/>
                    <a:pt x="6119" y="592"/>
                  </a:cubicBezTo>
                  <a:cubicBezTo>
                    <a:pt x="6109" y="587"/>
                    <a:pt x="6098" y="584"/>
                    <a:pt x="6088" y="584"/>
                  </a:cubicBezTo>
                  <a:close/>
                  <a:moveTo>
                    <a:pt x="5802" y="873"/>
                  </a:moveTo>
                  <a:cubicBezTo>
                    <a:pt x="5791" y="873"/>
                    <a:pt x="5781" y="878"/>
                    <a:pt x="5770" y="889"/>
                  </a:cubicBezTo>
                  <a:lnTo>
                    <a:pt x="5716" y="942"/>
                  </a:lnTo>
                  <a:cubicBezTo>
                    <a:pt x="5695" y="963"/>
                    <a:pt x="5695" y="985"/>
                    <a:pt x="5716" y="1006"/>
                  </a:cubicBezTo>
                  <a:cubicBezTo>
                    <a:pt x="5727" y="1016"/>
                    <a:pt x="5738" y="1016"/>
                    <a:pt x="5749" y="1016"/>
                  </a:cubicBezTo>
                  <a:cubicBezTo>
                    <a:pt x="5759" y="1016"/>
                    <a:pt x="5770" y="1016"/>
                    <a:pt x="5770" y="1006"/>
                  </a:cubicBezTo>
                  <a:lnTo>
                    <a:pt x="5834" y="942"/>
                  </a:lnTo>
                  <a:cubicBezTo>
                    <a:pt x="5844" y="931"/>
                    <a:pt x="5844" y="900"/>
                    <a:pt x="5834" y="889"/>
                  </a:cubicBezTo>
                  <a:cubicBezTo>
                    <a:pt x="5823" y="878"/>
                    <a:pt x="5812" y="873"/>
                    <a:pt x="5802" y="873"/>
                  </a:cubicBezTo>
                  <a:close/>
                  <a:moveTo>
                    <a:pt x="5515" y="1167"/>
                  </a:moveTo>
                  <a:cubicBezTo>
                    <a:pt x="5504" y="1167"/>
                    <a:pt x="5494" y="1170"/>
                    <a:pt x="5483" y="1175"/>
                  </a:cubicBezTo>
                  <a:lnTo>
                    <a:pt x="5431" y="1239"/>
                  </a:lnTo>
                  <a:cubicBezTo>
                    <a:pt x="5420" y="1249"/>
                    <a:pt x="5420" y="1282"/>
                    <a:pt x="5431" y="1292"/>
                  </a:cubicBezTo>
                  <a:cubicBezTo>
                    <a:pt x="5441" y="1303"/>
                    <a:pt x="5452" y="1313"/>
                    <a:pt x="5462" y="1313"/>
                  </a:cubicBezTo>
                  <a:cubicBezTo>
                    <a:pt x="5473" y="1313"/>
                    <a:pt x="5483" y="1303"/>
                    <a:pt x="5494" y="1292"/>
                  </a:cubicBezTo>
                  <a:lnTo>
                    <a:pt x="5547" y="1239"/>
                  </a:lnTo>
                  <a:cubicBezTo>
                    <a:pt x="5558" y="1218"/>
                    <a:pt x="5558" y="1197"/>
                    <a:pt x="5547" y="1175"/>
                  </a:cubicBezTo>
                  <a:cubicBezTo>
                    <a:pt x="5536" y="1170"/>
                    <a:pt x="5526" y="1167"/>
                    <a:pt x="5515" y="1167"/>
                  </a:cubicBezTo>
                  <a:close/>
                  <a:moveTo>
                    <a:pt x="5229" y="1457"/>
                  </a:moveTo>
                  <a:cubicBezTo>
                    <a:pt x="5218" y="1457"/>
                    <a:pt x="5208" y="1462"/>
                    <a:pt x="5197" y="1472"/>
                  </a:cubicBezTo>
                  <a:lnTo>
                    <a:pt x="5144" y="1525"/>
                  </a:lnTo>
                  <a:cubicBezTo>
                    <a:pt x="5134" y="1546"/>
                    <a:pt x="5134" y="1567"/>
                    <a:pt x="5144" y="1589"/>
                  </a:cubicBezTo>
                  <a:cubicBezTo>
                    <a:pt x="5155" y="1600"/>
                    <a:pt x="5165" y="1600"/>
                    <a:pt x="5176" y="1600"/>
                  </a:cubicBezTo>
                  <a:cubicBezTo>
                    <a:pt x="5186" y="1600"/>
                    <a:pt x="5197" y="1600"/>
                    <a:pt x="5207" y="1589"/>
                  </a:cubicBezTo>
                  <a:lnTo>
                    <a:pt x="5261" y="1525"/>
                  </a:lnTo>
                  <a:cubicBezTo>
                    <a:pt x="5271" y="1515"/>
                    <a:pt x="5271" y="1483"/>
                    <a:pt x="5261" y="1472"/>
                  </a:cubicBezTo>
                  <a:cubicBezTo>
                    <a:pt x="5250" y="1462"/>
                    <a:pt x="5240" y="1457"/>
                    <a:pt x="5229" y="1457"/>
                  </a:cubicBezTo>
                  <a:close/>
                  <a:moveTo>
                    <a:pt x="4948" y="1751"/>
                  </a:moveTo>
                  <a:cubicBezTo>
                    <a:pt x="4937" y="1751"/>
                    <a:pt x="4927" y="1753"/>
                    <a:pt x="4921" y="1758"/>
                  </a:cubicBezTo>
                  <a:lnTo>
                    <a:pt x="4858" y="1822"/>
                  </a:lnTo>
                  <a:cubicBezTo>
                    <a:pt x="4847" y="1833"/>
                    <a:pt x="4847" y="1864"/>
                    <a:pt x="4858" y="1875"/>
                  </a:cubicBezTo>
                  <a:cubicBezTo>
                    <a:pt x="4868" y="1886"/>
                    <a:pt x="4879" y="1897"/>
                    <a:pt x="4889" y="1897"/>
                  </a:cubicBezTo>
                  <a:cubicBezTo>
                    <a:pt x="4900" y="1897"/>
                    <a:pt x="4910" y="1886"/>
                    <a:pt x="4921" y="1875"/>
                  </a:cubicBezTo>
                  <a:lnTo>
                    <a:pt x="4974" y="1822"/>
                  </a:lnTo>
                  <a:cubicBezTo>
                    <a:pt x="4995" y="1801"/>
                    <a:pt x="4995" y="1780"/>
                    <a:pt x="4974" y="1758"/>
                  </a:cubicBezTo>
                  <a:cubicBezTo>
                    <a:pt x="4969" y="1753"/>
                    <a:pt x="4958" y="1751"/>
                    <a:pt x="4948" y="1751"/>
                  </a:cubicBezTo>
                  <a:close/>
                  <a:moveTo>
                    <a:pt x="4661" y="2039"/>
                  </a:moveTo>
                  <a:cubicBezTo>
                    <a:pt x="4651" y="2039"/>
                    <a:pt x="4640" y="2045"/>
                    <a:pt x="4635" y="2055"/>
                  </a:cubicBezTo>
                  <a:lnTo>
                    <a:pt x="4571" y="2109"/>
                  </a:lnTo>
                  <a:cubicBezTo>
                    <a:pt x="4561" y="2130"/>
                    <a:pt x="4561" y="2151"/>
                    <a:pt x="4571" y="2172"/>
                  </a:cubicBezTo>
                  <a:cubicBezTo>
                    <a:pt x="4582" y="2183"/>
                    <a:pt x="4592" y="2183"/>
                    <a:pt x="4603" y="2183"/>
                  </a:cubicBezTo>
                  <a:cubicBezTo>
                    <a:pt x="4614" y="2183"/>
                    <a:pt x="4625" y="2183"/>
                    <a:pt x="4635" y="2172"/>
                  </a:cubicBezTo>
                  <a:lnTo>
                    <a:pt x="4688" y="2109"/>
                  </a:lnTo>
                  <a:cubicBezTo>
                    <a:pt x="4709" y="2098"/>
                    <a:pt x="4709" y="2066"/>
                    <a:pt x="4688" y="2055"/>
                  </a:cubicBezTo>
                  <a:cubicBezTo>
                    <a:pt x="4683" y="2045"/>
                    <a:pt x="4672" y="2039"/>
                    <a:pt x="4661" y="2039"/>
                  </a:cubicBezTo>
                  <a:close/>
                  <a:moveTo>
                    <a:pt x="4375" y="2334"/>
                  </a:moveTo>
                  <a:cubicBezTo>
                    <a:pt x="4365" y="2334"/>
                    <a:pt x="4354" y="2337"/>
                    <a:pt x="4349" y="2342"/>
                  </a:cubicBezTo>
                  <a:lnTo>
                    <a:pt x="4285" y="2406"/>
                  </a:lnTo>
                  <a:cubicBezTo>
                    <a:pt x="4274" y="2416"/>
                    <a:pt x="4274" y="2448"/>
                    <a:pt x="4285" y="2458"/>
                  </a:cubicBezTo>
                  <a:cubicBezTo>
                    <a:pt x="4295" y="2469"/>
                    <a:pt x="4306" y="2480"/>
                    <a:pt x="4317" y="2480"/>
                  </a:cubicBezTo>
                  <a:cubicBezTo>
                    <a:pt x="4328" y="2480"/>
                    <a:pt x="4338" y="2469"/>
                    <a:pt x="4349" y="2458"/>
                  </a:cubicBezTo>
                  <a:lnTo>
                    <a:pt x="4401" y="2406"/>
                  </a:lnTo>
                  <a:cubicBezTo>
                    <a:pt x="4423" y="2384"/>
                    <a:pt x="4423" y="2363"/>
                    <a:pt x="4401" y="2342"/>
                  </a:cubicBezTo>
                  <a:cubicBezTo>
                    <a:pt x="4396" y="2337"/>
                    <a:pt x="4386" y="2334"/>
                    <a:pt x="4375" y="2334"/>
                  </a:cubicBezTo>
                  <a:close/>
                  <a:moveTo>
                    <a:pt x="4089" y="2623"/>
                  </a:moveTo>
                  <a:cubicBezTo>
                    <a:pt x="4078" y="2623"/>
                    <a:pt x="4068" y="2628"/>
                    <a:pt x="4062" y="2639"/>
                  </a:cubicBezTo>
                  <a:lnTo>
                    <a:pt x="4009" y="2692"/>
                  </a:lnTo>
                  <a:cubicBezTo>
                    <a:pt x="3988" y="2713"/>
                    <a:pt x="3988" y="2734"/>
                    <a:pt x="4009" y="2755"/>
                  </a:cubicBezTo>
                  <a:cubicBezTo>
                    <a:pt x="4009" y="2766"/>
                    <a:pt x="4020" y="2766"/>
                    <a:pt x="4031" y="2766"/>
                  </a:cubicBezTo>
                  <a:cubicBezTo>
                    <a:pt x="4041" y="2766"/>
                    <a:pt x="4052" y="2766"/>
                    <a:pt x="4062" y="2755"/>
                  </a:cubicBezTo>
                  <a:lnTo>
                    <a:pt x="4115" y="2692"/>
                  </a:lnTo>
                  <a:cubicBezTo>
                    <a:pt x="4137" y="2681"/>
                    <a:pt x="4137" y="2649"/>
                    <a:pt x="4115" y="2639"/>
                  </a:cubicBezTo>
                  <a:cubicBezTo>
                    <a:pt x="4110" y="2628"/>
                    <a:pt x="4099" y="2623"/>
                    <a:pt x="4089" y="2623"/>
                  </a:cubicBezTo>
                  <a:close/>
                  <a:moveTo>
                    <a:pt x="3802" y="2917"/>
                  </a:moveTo>
                  <a:cubicBezTo>
                    <a:pt x="3792" y="2917"/>
                    <a:pt x="3781" y="2920"/>
                    <a:pt x="3776" y="2925"/>
                  </a:cubicBezTo>
                  <a:lnTo>
                    <a:pt x="3723" y="2989"/>
                  </a:lnTo>
                  <a:cubicBezTo>
                    <a:pt x="3701" y="3000"/>
                    <a:pt x="3701" y="3031"/>
                    <a:pt x="3723" y="3042"/>
                  </a:cubicBezTo>
                  <a:cubicBezTo>
                    <a:pt x="3723" y="3052"/>
                    <a:pt x="3734" y="3052"/>
                    <a:pt x="3744" y="3052"/>
                  </a:cubicBezTo>
                  <a:cubicBezTo>
                    <a:pt x="3755" y="3052"/>
                    <a:pt x="3765" y="3052"/>
                    <a:pt x="3776" y="3042"/>
                  </a:cubicBezTo>
                  <a:lnTo>
                    <a:pt x="3840" y="2989"/>
                  </a:lnTo>
                  <a:cubicBezTo>
                    <a:pt x="3850" y="2967"/>
                    <a:pt x="3850" y="2946"/>
                    <a:pt x="3829" y="2925"/>
                  </a:cubicBezTo>
                  <a:cubicBezTo>
                    <a:pt x="3824" y="2920"/>
                    <a:pt x="3813" y="2917"/>
                    <a:pt x="3802" y="2917"/>
                  </a:cubicBezTo>
                  <a:close/>
                  <a:moveTo>
                    <a:pt x="3521" y="3206"/>
                  </a:moveTo>
                  <a:cubicBezTo>
                    <a:pt x="3511" y="3206"/>
                    <a:pt x="3500" y="3211"/>
                    <a:pt x="3489" y="3222"/>
                  </a:cubicBezTo>
                  <a:lnTo>
                    <a:pt x="3437" y="3275"/>
                  </a:lnTo>
                  <a:cubicBezTo>
                    <a:pt x="3416" y="3297"/>
                    <a:pt x="3416" y="3318"/>
                    <a:pt x="3437" y="3339"/>
                  </a:cubicBezTo>
                  <a:cubicBezTo>
                    <a:pt x="3447" y="3349"/>
                    <a:pt x="3458" y="3349"/>
                    <a:pt x="3458" y="3349"/>
                  </a:cubicBezTo>
                  <a:cubicBezTo>
                    <a:pt x="3468" y="3349"/>
                    <a:pt x="3479" y="3349"/>
                    <a:pt x="3489" y="3339"/>
                  </a:cubicBezTo>
                  <a:lnTo>
                    <a:pt x="3553" y="3275"/>
                  </a:lnTo>
                  <a:cubicBezTo>
                    <a:pt x="3564" y="3264"/>
                    <a:pt x="3564" y="3233"/>
                    <a:pt x="3553" y="3222"/>
                  </a:cubicBezTo>
                  <a:cubicBezTo>
                    <a:pt x="3542" y="3211"/>
                    <a:pt x="3532" y="3206"/>
                    <a:pt x="3521" y="3206"/>
                  </a:cubicBezTo>
                  <a:close/>
                  <a:moveTo>
                    <a:pt x="3235" y="3500"/>
                  </a:moveTo>
                  <a:cubicBezTo>
                    <a:pt x="3225" y="3500"/>
                    <a:pt x="3214" y="3503"/>
                    <a:pt x="3203" y="3509"/>
                  </a:cubicBezTo>
                  <a:lnTo>
                    <a:pt x="3150" y="3572"/>
                  </a:lnTo>
                  <a:cubicBezTo>
                    <a:pt x="3129" y="3582"/>
                    <a:pt x="3129" y="3615"/>
                    <a:pt x="3150" y="3625"/>
                  </a:cubicBezTo>
                  <a:cubicBezTo>
                    <a:pt x="3161" y="3636"/>
                    <a:pt x="3171" y="3636"/>
                    <a:pt x="3182" y="3636"/>
                  </a:cubicBezTo>
                  <a:cubicBezTo>
                    <a:pt x="3192" y="3636"/>
                    <a:pt x="3203" y="3636"/>
                    <a:pt x="3203" y="3625"/>
                  </a:cubicBezTo>
                  <a:lnTo>
                    <a:pt x="3267" y="3572"/>
                  </a:lnTo>
                  <a:cubicBezTo>
                    <a:pt x="3277" y="3551"/>
                    <a:pt x="3277" y="3530"/>
                    <a:pt x="3267" y="3509"/>
                  </a:cubicBezTo>
                  <a:cubicBezTo>
                    <a:pt x="3256" y="3503"/>
                    <a:pt x="3246" y="3500"/>
                    <a:pt x="3235" y="3500"/>
                  </a:cubicBezTo>
                  <a:close/>
                  <a:moveTo>
                    <a:pt x="2948" y="3790"/>
                  </a:moveTo>
                  <a:cubicBezTo>
                    <a:pt x="2938" y="3790"/>
                    <a:pt x="2927" y="3795"/>
                    <a:pt x="2917" y="3806"/>
                  </a:cubicBezTo>
                  <a:lnTo>
                    <a:pt x="2864" y="3858"/>
                  </a:lnTo>
                  <a:cubicBezTo>
                    <a:pt x="2843" y="3879"/>
                    <a:pt x="2843" y="3901"/>
                    <a:pt x="2864" y="3922"/>
                  </a:cubicBezTo>
                  <a:cubicBezTo>
                    <a:pt x="2874" y="3933"/>
                    <a:pt x="2885" y="3933"/>
                    <a:pt x="2895" y="3933"/>
                  </a:cubicBezTo>
                  <a:cubicBezTo>
                    <a:pt x="2906" y="3933"/>
                    <a:pt x="2917" y="3933"/>
                    <a:pt x="2917" y="3922"/>
                  </a:cubicBezTo>
                  <a:lnTo>
                    <a:pt x="2980" y="3858"/>
                  </a:lnTo>
                  <a:cubicBezTo>
                    <a:pt x="2991" y="3848"/>
                    <a:pt x="2991" y="3816"/>
                    <a:pt x="2980" y="3806"/>
                  </a:cubicBezTo>
                  <a:cubicBezTo>
                    <a:pt x="2970" y="3795"/>
                    <a:pt x="2959" y="3790"/>
                    <a:pt x="2948" y="3790"/>
                  </a:cubicBezTo>
                  <a:close/>
                  <a:moveTo>
                    <a:pt x="2663" y="4084"/>
                  </a:moveTo>
                  <a:cubicBezTo>
                    <a:pt x="2652" y="4084"/>
                    <a:pt x="2641" y="4086"/>
                    <a:pt x="2631" y="4092"/>
                  </a:cubicBezTo>
                  <a:lnTo>
                    <a:pt x="2577" y="4155"/>
                  </a:lnTo>
                  <a:cubicBezTo>
                    <a:pt x="2567" y="4166"/>
                    <a:pt x="2567" y="4198"/>
                    <a:pt x="2577" y="4209"/>
                  </a:cubicBezTo>
                  <a:cubicBezTo>
                    <a:pt x="2588" y="4219"/>
                    <a:pt x="2599" y="4219"/>
                    <a:pt x="2610" y="4219"/>
                  </a:cubicBezTo>
                  <a:cubicBezTo>
                    <a:pt x="2620" y="4219"/>
                    <a:pt x="2631" y="4219"/>
                    <a:pt x="2641" y="4209"/>
                  </a:cubicBezTo>
                  <a:lnTo>
                    <a:pt x="2694" y="4155"/>
                  </a:lnTo>
                  <a:cubicBezTo>
                    <a:pt x="2705" y="4134"/>
                    <a:pt x="2705" y="4113"/>
                    <a:pt x="2694" y="4092"/>
                  </a:cubicBezTo>
                  <a:cubicBezTo>
                    <a:pt x="2684" y="4086"/>
                    <a:pt x="2673" y="4084"/>
                    <a:pt x="2663" y="4084"/>
                  </a:cubicBezTo>
                  <a:close/>
                  <a:moveTo>
                    <a:pt x="2377" y="4373"/>
                  </a:moveTo>
                  <a:cubicBezTo>
                    <a:pt x="2368" y="4373"/>
                    <a:pt x="2360" y="4378"/>
                    <a:pt x="2355" y="4388"/>
                  </a:cubicBezTo>
                  <a:lnTo>
                    <a:pt x="2291" y="4442"/>
                  </a:lnTo>
                  <a:cubicBezTo>
                    <a:pt x="2280" y="4463"/>
                    <a:pt x="2280" y="4484"/>
                    <a:pt x="2291" y="4506"/>
                  </a:cubicBezTo>
                  <a:cubicBezTo>
                    <a:pt x="2302" y="4516"/>
                    <a:pt x="2313" y="4516"/>
                    <a:pt x="2323" y="4516"/>
                  </a:cubicBezTo>
                  <a:cubicBezTo>
                    <a:pt x="2334" y="4516"/>
                    <a:pt x="2344" y="4516"/>
                    <a:pt x="2355" y="4506"/>
                  </a:cubicBezTo>
                  <a:lnTo>
                    <a:pt x="2408" y="4442"/>
                  </a:lnTo>
                  <a:cubicBezTo>
                    <a:pt x="2429" y="4431"/>
                    <a:pt x="2429" y="4399"/>
                    <a:pt x="2408" y="4388"/>
                  </a:cubicBezTo>
                  <a:cubicBezTo>
                    <a:pt x="2397" y="4378"/>
                    <a:pt x="2386" y="4373"/>
                    <a:pt x="2377" y="4373"/>
                  </a:cubicBezTo>
                  <a:close/>
                  <a:moveTo>
                    <a:pt x="2095" y="4667"/>
                  </a:moveTo>
                  <a:cubicBezTo>
                    <a:pt x="2084" y="4667"/>
                    <a:pt x="2074" y="4670"/>
                    <a:pt x="2068" y="4675"/>
                  </a:cubicBezTo>
                  <a:lnTo>
                    <a:pt x="2005" y="4739"/>
                  </a:lnTo>
                  <a:cubicBezTo>
                    <a:pt x="1994" y="4749"/>
                    <a:pt x="1994" y="4781"/>
                    <a:pt x="2005" y="4791"/>
                  </a:cubicBezTo>
                  <a:cubicBezTo>
                    <a:pt x="2016" y="4802"/>
                    <a:pt x="2026" y="4802"/>
                    <a:pt x="2037" y="4802"/>
                  </a:cubicBezTo>
                  <a:cubicBezTo>
                    <a:pt x="2047" y="4802"/>
                    <a:pt x="2058" y="4802"/>
                    <a:pt x="2068" y="4791"/>
                  </a:cubicBezTo>
                  <a:lnTo>
                    <a:pt x="2122" y="4739"/>
                  </a:lnTo>
                  <a:cubicBezTo>
                    <a:pt x="2143" y="4718"/>
                    <a:pt x="2143" y="4696"/>
                    <a:pt x="2122" y="4675"/>
                  </a:cubicBezTo>
                  <a:cubicBezTo>
                    <a:pt x="2116" y="4670"/>
                    <a:pt x="2106" y="4667"/>
                    <a:pt x="2095" y="4667"/>
                  </a:cubicBezTo>
                  <a:close/>
                  <a:moveTo>
                    <a:pt x="1809" y="4956"/>
                  </a:moveTo>
                  <a:cubicBezTo>
                    <a:pt x="1798" y="4956"/>
                    <a:pt x="1787" y="4962"/>
                    <a:pt x="1782" y="4972"/>
                  </a:cubicBezTo>
                  <a:lnTo>
                    <a:pt x="1719" y="5025"/>
                  </a:lnTo>
                  <a:cubicBezTo>
                    <a:pt x="1708" y="5046"/>
                    <a:pt x="1708" y="5067"/>
                    <a:pt x="1719" y="5088"/>
                  </a:cubicBezTo>
                  <a:cubicBezTo>
                    <a:pt x="1729" y="5099"/>
                    <a:pt x="1740" y="5099"/>
                    <a:pt x="1750" y="5099"/>
                  </a:cubicBezTo>
                  <a:cubicBezTo>
                    <a:pt x="1761" y="5099"/>
                    <a:pt x="1771" y="5099"/>
                    <a:pt x="1782" y="5088"/>
                  </a:cubicBezTo>
                  <a:lnTo>
                    <a:pt x="1835" y="5025"/>
                  </a:lnTo>
                  <a:cubicBezTo>
                    <a:pt x="1856" y="5015"/>
                    <a:pt x="1856" y="4982"/>
                    <a:pt x="1835" y="4972"/>
                  </a:cubicBezTo>
                  <a:cubicBezTo>
                    <a:pt x="1830" y="4962"/>
                    <a:pt x="1819" y="4956"/>
                    <a:pt x="1809" y="4956"/>
                  </a:cubicBezTo>
                  <a:close/>
                  <a:moveTo>
                    <a:pt x="1522" y="5250"/>
                  </a:moveTo>
                  <a:cubicBezTo>
                    <a:pt x="1512" y="5250"/>
                    <a:pt x="1501" y="5253"/>
                    <a:pt x="1496" y="5258"/>
                  </a:cubicBezTo>
                  <a:lnTo>
                    <a:pt x="1432" y="5322"/>
                  </a:lnTo>
                  <a:cubicBezTo>
                    <a:pt x="1422" y="5333"/>
                    <a:pt x="1422" y="5364"/>
                    <a:pt x="1443" y="5375"/>
                  </a:cubicBezTo>
                  <a:cubicBezTo>
                    <a:pt x="1443" y="5385"/>
                    <a:pt x="1453" y="5385"/>
                    <a:pt x="1464" y="5385"/>
                  </a:cubicBezTo>
                  <a:cubicBezTo>
                    <a:pt x="1474" y="5385"/>
                    <a:pt x="1485" y="5385"/>
                    <a:pt x="1496" y="5375"/>
                  </a:cubicBezTo>
                  <a:lnTo>
                    <a:pt x="1549" y="5322"/>
                  </a:lnTo>
                  <a:cubicBezTo>
                    <a:pt x="1570" y="5301"/>
                    <a:pt x="1570" y="5279"/>
                    <a:pt x="1549" y="5258"/>
                  </a:cubicBezTo>
                  <a:cubicBezTo>
                    <a:pt x="1544" y="5253"/>
                    <a:pt x="1533" y="5250"/>
                    <a:pt x="1522" y="5250"/>
                  </a:cubicBezTo>
                  <a:close/>
                  <a:moveTo>
                    <a:pt x="1236" y="5539"/>
                  </a:moveTo>
                  <a:cubicBezTo>
                    <a:pt x="1225" y="5539"/>
                    <a:pt x="1215" y="5544"/>
                    <a:pt x="1210" y="5555"/>
                  </a:cubicBezTo>
                  <a:lnTo>
                    <a:pt x="1156" y="5608"/>
                  </a:lnTo>
                  <a:cubicBezTo>
                    <a:pt x="1135" y="5630"/>
                    <a:pt x="1135" y="5651"/>
                    <a:pt x="1156" y="5672"/>
                  </a:cubicBezTo>
                  <a:cubicBezTo>
                    <a:pt x="1156" y="5682"/>
                    <a:pt x="1167" y="5682"/>
                    <a:pt x="1177" y="5682"/>
                  </a:cubicBezTo>
                  <a:cubicBezTo>
                    <a:pt x="1188" y="5682"/>
                    <a:pt x="1199" y="5682"/>
                    <a:pt x="1210" y="5672"/>
                  </a:cubicBezTo>
                  <a:lnTo>
                    <a:pt x="1262" y="5608"/>
                  </a:lnTo>
                  <a:cubicBezTo>
                    <a:pt x="1283" y="5597"/>
                    <a:pt x="1283" y="5566"/>
                    <a:pt x="1262" y="5555"/>
                  </a:cubicBezTo>
                  <a:cubicBezTo>
                    <a:pt x="1257" y="5544"/>
                    <a:pt x="1247" y="5539"/>
                    <a:pt x="1236" y="5539"/>
                  </a:cubicBezTo>
                  <a:close/>
                  <a:moveTo>
                    <a:pt x="955" y="5834"/>
                  </a:moveTo>
                  <a:cubicBezTo>
                    <a:pt x="944" y="5834"/>
                    <a:pt x="934" y="5836"/>
                    <a:pt x="923" y="5842"/>
                  </a:cubicBezTo>
                  <a:lnTo>
                    <a:pt x="870" y="5905"/>
                  </a:lnTo>
                  <a:cubicBezTo>
                    <a:pt x="849" y="5916"/>
                    <a:pt x="849" y="5948"/>
                    <a:pt x="870" y="5958"/>
                  </a:cubicBezTo>
                  <a:cubicBezTo>
                    <a:pt x="870" y="5969"/>
                    <a:pt x="880" y="5969"/>
                    <a:pt x="892" y="5969"/>
                  </a:cubicBezTo>
                  <a:cubicBezTo>
                    <a:pt x="902" y="5969"/>
                    <a:pt x="913" y="5969"/>
                    <a:pt x="923" y="5958"/>
                  </a:cubicBezTo>
                  <a:lnTo>
                    <a:pt x="987" y="5905"/>
                  </a:lnTo>
                  <a:cubicBezTo>
                    <a:pt x="998" y="5884"/>
                    <a:pt x="998" y="5863"/>
                    <a:pt x="987" y="5842"/>
                  </a:cubicBezTo>
                  <a:cubicBezTo>
                    <a:pt x="976" y="5836"/>
                    <a:pt x="965" y="5834"/>
                    <a:pt x="955" y="5834"/>
                  </a:cubicBezTo>
                  <a:close/>
                  <a:moveTo>
                    <a:pt x="669" y="6123"/>
                  </a:moveTo>
                  <a:cubicBezTo>
                    <a:pt x="658" y="6123"/>
                    <a:pt x="648" y="6128"/>
                    <a:pt x="637" y="6139"/>
                  </a:cubicBezTo>
                  <a:lnTo>
                    <a:pt x="584" y="6191"/>
                  </a:lnTo>
                  <a:cubicBezTo>
                    <a:pt x="562" y="6213"/>
                    <a:pt x="562" y="6234"/>
                    <a:pt x="584" y="6255"/>
                  </a:cubicBezTo>
                  <a:cubicBezTo>
                    <a:pt x="595" y="6266"/>
                    <a:pt x="605" y="6266"/>
                    <a:pt x="616" y="6266"/>
                  </a:cubicBezTo>
                  <a:cubicBezTo>
                    <a:pt x="626" y="6266"/>
                    <a:pt x="637" y="6266"/>
                    <a:pt x="637" y="6255"/>
                  </a:cubicBezTo>
                  <a:lnTo>
                    <a:pt x="701" y="6191"/>
                  </a:lnTo>
                  <a:cubicBezTo>
                    <a:pt x="711" y="6181"/>
                    <a:pt x="711" y="6149"/>
                    <a:pt x="701" y="6139"/>
                  </a:cubicBezTo>
                  <a:cubicBezTo>
                    <a:pt x="690" y="6128"/>
                    <a:pt x="679" y="6123"/>
                    <a:pt x="669" y="6123"/>
                  </a:cubicBezTo>
                  <a:close/>
                  <a:moveTo>
                    <a:pt x="382" y="6417"/>
                  </a:moveTo>
                  <a:cubicBezTo>
                    <a:pt x="371" y="6417"/>
                    <a:pt x="361" y="6420"/>
                    <a:pt x="350" y="6425"/>
                  </a:cubicBezTo>
                  <a:lnTo>
                    <a:pt x="298" y="6488"/>
                  </a:lnTo>
                  <a:cubicBezTo>
                    <a:pt x="276" y="6499"/>
                    <a:pt x="276" y="6531"/>
                    <a:pt x="298" y="6542"/>
                  </a:cubicBezTo>
                  <a:cubicBezTo>
                    <a:pt x="308" y="6552"/>
                    <a:pt x="319" y="6552"/>
                    <a:pt x="329" y="6552"/>
                  </a:cubicBezTo>
                  <a:cubicBezTo>
                    <a:pt x="340" y="6552"/>
                    <a:pt x="350" y="6552"/>
                    <a:pt x="350" y="6542"/>
                  </a:cubicBezTo>
                  <a:lnTo>
                    <a:pt x="414" y="6488"/>
                  </a:lnTo>
                  <a:cubicBezTo>
                    <a:pt x="425" y="6467"/>
                    <a:pt x="425" y="6446"/>
                    <a:pt x="414" y="6425"/>
                  </a:cubicBezTo>
                  <a:cubicBezTo>
                    <a:pt x="403" y="6420"/>
                    <a:pt x="393" y="6417"/>
                    <a:pt x="382" y="6417"/>
                  </a:cubicBezTo>
                  <a:close/>
                  <a:moveTo>
                    <a:pt x="96" y="6706"/>
                  </a:moveTo>
                  <a:cubicBezTo>
                    <a:pt x="86" y="6706"/>
                    <a:pt x="75" y="6711"/>
                    <a:pt x="64" y="6722"/>
                  </a:cubicBezTo>
                  <a:lnTo>
                    <a:pt x="11" y="6775"/>
                  </a:lnTo>
                  <a:cubicBezTo>
                    <a:pt x="1" y="6796"/>
                    <a:pt x="1" y="6817"/>
                    <a:pt x="11" y="6839"/>
                  </a:cubicBezTo>
                  <a:cubicBezTo>
                    <a:pt x="22" y="6849"/>
                    <a:pt x="32" y="6849"/>
                    <a:pt x="43" y="6849"/>
                  </a:cubicBezTo>
                  <a:cubicBezTo>
                    <a:pt x="53" y="6849"/>
                    <a:pt x="64" y="6849"/>
                    <a:pt x="74" y="6839"/>
                  </a:cubicBezTo>
                  <a:lnTo>
                    <a:pt x="128" y="6775"/>
                  </a:lnTo>
                  <a:cubicBezTo>
                    <a:pt x="138" y="6764"/>
                    <a:pt x="138" y="6733"/>
                    <a:pt x="128" y="6722"/>
                  </a:cubicBezTo>
                  <a:cubicBezTo>
                    <a:pt x="117" y="6711"/>
                    <a:pt x="107" y="6706"/>
                    <a:pt x="96" y="670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6"/>
            <p:cNvSpPr/>
            <p:nvPr/>
          </p:nvSpPr>
          <p:spPr>
            <a:xfrm>
              <a:off x="3132175" y="452875"/>
              <a:ext cx="18875" cy="18575"/>
            </a:xfrm>
            <a:custGeom>
              <a:avLst/>
              <a:gdLst/>
              <a:ahLst/>
              <a:cxnLst/>
              <a:rect l="l" t="t" r="r" b="b"/>
              <a:pathLst>
                <a:path w="755" h="743" extrusionOk="0">
                  <a:moveTo>
                    <a:pt x="1" y="0"/>
                  </a:moveTo>
                  <a:lnTo>
                    <a:pt x="149" y="605"/>
                  </a:lnTo>
                  <a:lnTo>
                    <a:pt x="754" y="743"/>
                  </a:lnTo>
                  <a:lnTo>
                    <a:pt x="754" y="73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6"/>
            <p:cNvSpPr/>
            <p:nvPr/>
          </p:nvSpPr>
          <p:spPr>
            <a:xfrm>
              <a:off x="3299500" y="281875"/>
              <a:ext cx="18825" cy="18575"/>
            </a:xfrm>
            <a:custGeom>
              <a:avLst/>
              <a:gdLst/>
              <a:ahLst/>
              <a:cxnLst/>
              <a:rect l="l" t="t" r="r" b="b"/>
              <a:pathLst>
                <a:path w="753" h="743" extrusionOk="0">
                  <a:moveTo>
                    <a:pt x="0" y="0"/>
                  </a:moveTo>
                  <a:lnTo>
                    <a:pt x="0" y="10"/>
                  </a:lnTo>
                  <a:lnTo>
                    <a:pt x="753" y="743"/>
                  </a:lnTo>
                  <a:lnTo>
                    <a:pt x="604" y="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6"/>
            <p:cNvSpPr/>
            <p:nvPr/>
          </p:nvSpPr>
          <p:spPr>
            <a:xfrm>
              <a:off x="3266075" y="627850"/>
              <a:ext cx="3225" cy="2150"/>
            </a:xfrm>
            <a:custGeom>
              <a:avLst/>
              <a:gdLst/>
              <a:ahLst/>
              <a:cxnLst/>
              <a:rect l="l" t="t" r="r" b="b"/>
              <a:pathLst>
                <a:path w="129" h="86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86" y="86"/>
                  </a:lnTo>
                  <a:cubicBezTo>
                    <a:pt x="107" y="86"/>
                    <a:pt x="128" y="64"/>
                    <a:pt x="128" y="43"/>
                  </a:cubicBezTo>
                  <a:cubicBezTo>
                    <a:pt x="128" y="2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6"/>
            <p:cNvSpPr/>
            <p:nvPr/>
          </p:nvSpPr>
          <p:spPr>
            <a:xfrm>
              <a:off x="3070425" y="627850"/>
              <a:ext cx="189575" cy="2150"/>
            </a:xfrm>
            <a:custGeom>
              <a:avLst/>
              <a:gdLst/>
              <a:ahLst/>
              <a:cxnLst/>
              <a:rect l="l" t="t" r="r" b="b"/>
              <a:pathLst>
                <a:path w="7583" h="86" extrusionOk="0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cubicBezTo>
                    <a:pt x="0" y="64"/>
                    <a:pt x="22" y="86"/>
                    <a:pt x="43" y="86"/>
                  </a:cubicBezTo>
                  <a:lnTo>
                    <a:pt x="128" y="86"/>
                  </a:lnTo>
                  <a:cubicBezTo>
                    <a:pt x="149" y="86"/>
                    <a:pt x="170" y="64"/>
                    <a:pt x="170" y="43"/>
                  </a:cubicBezTo>
                  <a:cubicBezTo>
                    <a:pt x="170" y="22"/>
                    <a:pt x="149" y="1"/>
                    <a:pt x="128" y="1"/>
                  </a:cubicBezTo>
                  <a:close/>
                  <a:moveTo>
                    <a:pt x="456" y="1"/>
                  </a:moveTo>
                  <a:cubicBezTo>
                    <a:pt x="435" y="1"/>
                    <a:pt x="413" y="22"/>
                    <a:pt x="413" y="43"/>
                  </a:cubicBezTo>
                  <a:cubicBezTo>
                    <a:pt x="413" y="64"/>
                    <a:pt x="435" y="86"/>
                    <a:pt x="456" y="86"/>
                  </a:cubicBezTo>
                  <a:lnTo>
                    <a:pt x="541" y="86"/>
                  </a:lnTo>
                  <a:cubicBezTo>
                    <a:pt x="562" y="86"/>
                    <a:pt x="573" y="64"/>
                    <a:pt x="573" y="43"/>
                  </a:cubicBezTo>
                  <a:cubicBezTo>
                    <a:pt x="573" y="22"/>
                    <a:pt x="562" y="1"/>
                    <a:pt x="541" y="1"/>
                  </a:cubicBezTo>
                  <a:close/>
                  <a:moveTo>
                    <a:pt x="870" y="1"/>
                  </a:moveTo>
                  <a:cubicBezTo>
                    <a:pt x="838" y="1"/>
                    <a:pt x="828" y="22"/>
                    <a:pt x="828" y="43"/>
                  </a:cubicBezTo>
                  <a:cubicBezTo>
                    <a:pt x="828" y="64"/>
                    <a:pt x="838" y="86"/>
                    <a:pt x="870" y="86"/>
                  </a:cubicBezTo>
                  <a:lnTo>
                    <a:pt x="944" y="86"/>
                  </a:lnTo>
                  <a:cubicBezTo>
                    <a:pt x="976" y="86"/>
                    <a:pt x="986" y="64"/>
                    <a:pt x="986" y="43"/>
                  </a:cubicBezTo>
                  <a:cubicBezTo>
                    <a:pt x="986" y="22"/>
                    <a:pt x="976" y="1"/>
                    <a:pt x="944" y="1"/>
                  </a:cubicBezTo>
                  <a:close/>
                  <a:moveTo>
                    <a:pt x="1273" y="1"/>
                  </a:moveTo>
                  <a:cubicBezTo>
                    <a:pt x="1252" y="1"/>
                    <a:pt x="1241" y="22"/>
                    <a:pt x="1241" y="43"/>
                  </a:cubicBezTo>
                  <a:cubicBezTo>
                    <a:pt x="1241" y="64"/>
                    <a:pt x="1252" y="86"/>
                    <a:pt x="1273" y="86"/>
                  </a:cubicBezTo>
                  <a:lnTo>
                    <a:pt x="1358" y="86"/>
                  </a:lnTo>
                  <a:cubicBezTo>
                    <a:pt x="1379" y="86"/>
                    <a:pt x="1400" y="64"/>
                    <a:pt x="1400" y="43"/>
                  </a:cubicBezTo>
                  <a:cubicBezTo>
                    <a:pt x="1400" y="22"/>
                    <a:pt x="1379" y="1"/>
                    <a:pt x="1358" y="1"/>
                  </a:cubicBezTo>
                  <a:close/>
                  <a:moveTo>
                    <a:pt x="1686" y="1"/>
                  </a:moveTo>
                  <a:cubicBezTo>
                    <a:pt x="1665" y="1"/>
                    <a:pt x="1644" y="22"/>
                    <a:pt x="1644" y="43"/>
                  </a:cubicBezTo>
                  <a:cubicBezTo>
                    <a:pt x="1644" y="64"/>
                    <a:pt x="1665" y="86"/>
                    <a:pt x="1686" y="86"/>
                  </a:cubicBezTo>
                  <a:lnTo>
                    <a:pt x="1771" y="86"/>
                  </a:lnTo>
                  <a:cubicBezTo>
                    <a:pt x="1792" y="86"/>
                    <a:pt x="1813" y="64"/>
                    <a:pt x="1813" y="43"/>
                  </a:cubicBezTo>
                  <a:cubicBezTo>
                    <a:pt x="1813" y="22"/>
                    <a:pt x="1792" y="1"/>
                    <a:pt x="1771" y="1"/>
                  </a:cubicBezTo>
                  <a:close/>
                  <a:moveTo>
                    <a:pt x="2100" y="1"/>
                  </a:moveTo>
                  <a:cubicBezTo>
                    <a:pt x="2079" y="1"/>
                    <a:pt x="2058" y="22"/>
                    <a:pt x="2058" y="43"/>
                  </a:cubicBezTo>
                  <a:cubicBezTo>
                    <a:pt x="2058" y="64"/>
                    <a:pt x="2079" y="86"/>
                    <a:pt x="2100" y="86"/>
                  </a:cubicBezTo>
                  <a:lnTo>
                    <a:pt x="2185" y="86"/>
                  </a:lnTo>
                  <a:cubicBezTo>
                    <a:pt x="2206" y="86"/>
                    <a:pt x="2227" y="64"/>
                    <a:pt x="2227" y="43"/>
                  </a:cubicBezTo>
                  <a:cubicBezTo>
                    <a:pt x="2227" y="22"/>
                    <a:pt x="2206" y="1"/>
                    <a:pt x="2185" y="1"/>
                  </a:cubicBezTo>
                  <a:close/>
                  <a:moveTo>
                    <a:pt x="2513" y="1"/>
                  </a:moveTo>
                  <a:cubicBezTo>
                    <a:pt x="2492" y="1"/>
                    <a:pt x="2471" y="22"/>
                    <a:pt x="2471" y="43"/>
                  </a:cubicBezTo>
                  <a:cubicBezTo>
                    <a:pt x="2471" y="64"/>
                    <a:pt x="2492" y="86"/>
                    <a:pt x="2513" y="86"/>
                  </a:cubicBezTo>
                  <a:lnTo>
                    <a:pt x="2598" y="86"/>
                  </a:lnTo>
                  <a:cubicBezTo>
                    <a:pt x="2619" y="86"/>
                    <a:pt x="2641" y="64"/>
                    <a:pt x="2641" y="43"/>
                  </a:cubicBezTo>
                  <a:cubicBezTo>
                    <a:pt x="2641" y="22"/>
                    <a:pt x="2619" y="1"/>
                    <a:pt x="2598" y="1"/>
                  </a:cubicBezTo>
                  <a:close/>
                  <a:moveTo>
                    <a:pt x="2927" y="1"/>
                  </a:moveTo>
                  <a:cubicBezTo>
                    <a:pt x="2906" y="1"/>
                    <a:pt x="2885" y="22"/>
                    <a:pt x="2885" y="43"/>
                  </a:cubicBezTo>
                  <a:cubicBezTo>
                    <a:pt x="2885" y="64"/>
                    <a:pt x="2906" y="86"/>
                    <a:pt x="2927" y="86"/>
                  </a:cubicBezTo>
                  <a:lnTo>
                    <a:pt x="3012" y="86"/>
                  </a:lnTo>
                  <a:cubicBezTo>
                    <a:pt x="3033" y="86"/>
                    <a:pt x="3044" y="64"/>
                    <a:pt x="3044" y="43"/>
                  </a:cubicBezTo>
                  <a:cubicBezTo>
                    <a:pt x="3044" y="22"/>
                    <a:pt x="3033" y="1"/>
                    <a:pt x="3012" y="1"/>
                  </a:cubicBezTo>
                  <a:close/>
                  <a:moveTo>
                    <a:pt x="3341" y="1"/>
                  </a:moveTo>
                  <a:cubicBezTo>
                    <a:pt x="3319" y="1"/>
                    <a:pt x="3298" y="22"/>
                    <a:pt x="3298" y="43"/>
                  </a:cubicBezTo>
                  <a:cubicBezTo>
                    <a:pt x="3298" y="64"/>
                    <a:pt x="3319" y="86"/>
                    <a:pt x="3341" y="86"/>
                  </a:cubicBezTo>
                  <a:lnTo>
                    <a:pt x="3415" y="86"/>
                  </a:lnTo>
                  <a:cubicBezTo>
                    <a:pt x="3447" y="86"/>
                    <a:pt x="3458" y="64"/>
                    <a:pt x="3458" y="43"/>
                  </a:cubicBezTo>
                  <a:cubicBezTo>
                    <a:pt x="3458" y="22"/>
                    <a:pt x="3447" y="1"/>
                    <a:pt x="3415" y="1"/>
                  </a:cubicBezTo>
                  <a:close/>
                  <a:moveTo>
                    <a:pt x="3744" y="1"/>
                  </a:moveTo>
                  <a:cubicBezTo>
                    <a:pt x="3722" y="1"/>
                    <a:pt x="3712" y="22"/>
                    <a:pt x="3712" y="43"/>
                  </a:cubicBezTo>
                  <a:cubicBezTo>
                    <a:pt x="3712" y="64"/>
                    <a:pt x="3722" y="86"/>
                    <a:pt x="3744" y="86"/>
                  </a:cubicBezTo>
                  <a:lnTo>
                    <a:pt x="3828" y="86"/>
                  </a:lnTo>
                  <a:cubicBezTo>
                    <a:pt x="3850" y="86"/>
                    <a:pt x="3871" y="64"/>
                    <a:pt x="3871" y="43"/>
                  </a:cubicBezTo>
                  <a:cubicBezTo>
                    <a:pt x="3871" y="22"/>
                    <a:pt x="3850" y="1"/>
                    <a:pt x="3828" y="1"/>
                  </a:cubicBezTo>
                  <a:close/>
                  <a:moveTo>
                    <a:pt x="4158" y="1"/>
                  </a:moveTo>
                  <a:cubicBezTo>
                    <a:pt x="4136" y="1"/>
                    <a:pt x="4115" y="22"/>
                    <a:pt x="4115" y="43"/>
                  </a:cubicBezTo>
                  <a:cubicBezTo>
                    <a:pt x="4115" y="64"/>
                    <a:pt x="4136" y="86"/>
                    <a:pt x="4158" y="86"/>
                  </a:cubicBezTo>
                  <a:lnTo>
                    <a:pt x="4242" y="86"/>
                  </a:lnTo>
                  <a:cubicBezTo>
                    <a:pt x="4264" y="86"/>
                    <a:pt x="4285" y="64"/>
                    <a:pt x="4285" y="43"/>
                  </a:cubicBezTo>
                  <a:cubicBezTo>
                    <a:pt x="4285" y="22"/>
                    <a:pt x="4264" y="1"/>
                    <a:pt x="4242" y="1"/>
                  </a:cubicBezTo>
                  <a:close/>
                  <a:moveTo>
                    <a:pt x="4571" y="1"/>
                  </a:moveTo>
                  <a:cubicBezTo>
                    <a:pt x="4550" y="1"/>
                    <a:pt x="4528" y="22"/>
                    <a:pt x="4528" y="43"/>
                  </a:cubicBezTo>
                  <a:cubicBezTo>
                    <a:pt x="4528" y="64"/>
                    <a:pt x="4550" y="86"/>
                    <a:pt x="4571" y="86"/>
                  </a:cubicBezTo>
                  <a:lnTo>
                    <a:pt x="4656" y="86"/>
                  </a:lnTo>
                  <a:cubicBezTo>
                    <a:pt x="4677" y="86"/>
                    <a:pt x="4698" y="64"/>
                    <a:pt x="4698" y="43"/>
                  </a:cubicBezTo>
                  <a:cubicBezTo>
                    <a:pt x="4698" y="22"/>
                    <a:pt x="4677" y="1"/>
                    <a:pt x="4656" y="1"/>
                  </a:cubicBezTo>
                  <a:close/>
                  <a:moveTo>
                    <a:pt x="4985" y="1"/>
                  </a:moveTo>
                  <a:cubicBezTo>
                    <a:pt x="4964" y="1"/>
                    <a:pt x="4942" y="22"/>
                    <a:pt x="4942" y="43"/>
                  </a:cubicBezTo>
                  <a:cubicBezTo>
                    <a:pt x="4942" y="64"/>
                    <a:pt x="4964" y="86"/>
                    <a:pt x="4985" y="86"/>
                  </a:cubicBezTo>
                  <a:lnTo>
                    <a:pt x="5070" y="86"/>
                  </a:lnTo>
                  <a:cubicBezTo>
                    <a:pt x="5091" y="86"/>
                    <a:pt x="5112" y="64"/>
                    <a:pt x="5112" y="43"/>
                  </a:cubicBezTo>
                  <a:cubicBezTo>
                    <a:pt x="5112" y="22"/>
                    <a:pt x="5091" y="1"/>
                    <a:pt x="5070" y="1"/>
                  </a:cubicBezTo>
                  <a:close/>
                  <a:moveTo>
                    <a:pt x="5398" y="1"/>
                  </a:moveTo>
                  <a:cubicBezTo>
                    <a:pt x="5377" y="1"/>
                    <a:pt x="5356" y="22"/>
                    <a:pt x="5356" y="43"/>
                  </a:cubicBezTo>
                  <a:cubicBezTo>
                    <a:pt x="5356" y="64"/>
                    <a:pt x="5377" y="86"/>
                    <a:pt x="5398" y="86"/>
                  </a:cubicBezTo>
                  <a:lnTo>
                    <a:pt x="5483" y="86"/>
                  </a:lnTo>
                  <a:cubicBezTo>
                    <a:pt x="5504" y="86"/>
                    <a:pt x="5515" y="64"/>
                    <a:pt x="5515" y="43"/>
                  </a:cubicBezTo>
                  <a:cubicBezTo>
                    <a:pt x="5515" y="22"/>
                    <a:pt x="5504" y="1"/>
                    <a:pt x="5483" y="1"/>
                  </a:cubicBezTo>
                  <a:close/>
                  <a:moveTo>
                    <a:pt x="5812" y="1"/>
                  </a:moveTo>
                  <a:cubicBezTo>
                    <a:pt x="5791" y="1"/>
                    <a:pt x="5770" y="22"/>
                    <a:pt x="5770" y="43"/>
                  </a:cubicBezTo>
                  <a:cubicBezTo>
                    <a:pt x="5770" y="64"/>
                    <a:pt x="5791" y="86"/>
                    <a:pt x="5812" y="86"/>
                  </a:cubicBezTo>
                  <a:lnTo>
                    <a:pt x="5886" y="86"/>
                  </a:lnTo>
                  <a:cubicBezTo>
                    <a:pt x="5918" y="86"/>
                    <a:pt x="5928" y="64"/>
                    <a:pt x="5928" y="43"/>
                  </a:cubicBezTo>
                  <a:cubicBezTo>
                    <a:pt x="5928" y="22"/>
                    <a:pt x="5918" y="1"/>
                    <a:pt x="5886" y="1"/>
                  </a:cubicBezTo>
                  <a:close/>
                  <a:moveTo>
                    <a:pt x="6215" y="1"/>
                  </a:moveTo>
                  <a:cubicBezTo>
                    <a:pt x="6194" y="1"/>
                    <a:pt x="6183" y="22"/>
                    <a:pt x="6183" y="43"/>
                  </a:cubicBezTo>
                  <a:cubicBezTo>
                    <a:pt x="6183" y="64"/>
                    <a:pt x="6194" y="86"/>
                    <a:pt x="6215" y="86"/>
                  </a:cubicBezTo>
                  <a:lnTo>
                    <a:pt x="6300" y="86"/>
                  </a:lnTo>
                  <a:cubicBezTo>
                    <a:pt x="6321" y="86"/>
                    <a:pt x="6342" y="64"/>
                    <a:pt x="6342" y="43"/>
                  </a:cubicBezTo>
                  <a:cubicBezTo>
                    <a:pt x="6342" y="22"/>
                    <a:pt x="6321" y="1"/>
                    <a:pt x="6300" y="1"/>
                  </a:cubicBezTo>
                  <a:close/>
                  <a:moveTo>
                    <a:pt x="6628" y="1"/>
                  </a:moveTo>
                  <a:cubicBezTo>
                    <a:pt x="6607" y="1"/>
                    <a:pt x="6586" y="22"/>
                    <a:pt x="6586" y="43"/>
                  </a:cubicBezTo>
                  <a:cubicBezTo>
                    <a:pt x="6586" y="64"/>
                    <a:pt x="6607" y="86"/>
                    <a:pt x="6628" y="86"/>
                  </a:cubicBezTo>
                  <a:lnTo>
                    <a:pt x="6713" y="86"/>
                  </a:lnTo>
                  <a:cubicBezTo>
                    <a:pt x="6734" y="86"/>
                    <a:pt x="6755" y="64"/>
                    <a:pt x="6755" y="43"/>
                  </a:cubicBezTo>
                  <a:cubicBezTo>
                    <a:pt x="6755" y="22"/>
                    <a:pt x="6734" y="1"/>
                    <a:pt x="6713" y="1"/>
                  </a:cubicBezTo>
                  <a:close/>
                  <a:moveTo>
                    <a:pt x="7042" y="1"/>
                  </a:moveTo>
                  <a:cubicBezTo>
                    <a:pt x="7021" y="1"/>
                    <a:pt x="7000" y="22"/>
                    <a:pt x="7000" y="43"/>
                  </a:cubicBezTo>
                  <a:cubicBezTo>
                    <a:pt x="7000" y="64"/>
                    <a:pt x="7021" y="86"/>
                    <a:pt x="7042" y="86"/>
                  </a:cubicBezTo>
                  <a:lnTo>
                    <a:pt x="7127" y="86"/>
                  </a:lnTo>
                  <a:cubicBezTo>
                    <a:pt x="7148" y="86"/>
                    <a:pt x="7169" y="64"/>
                    <a:pt x="7169" y="43"/>
                  </a:cubicBezTo>
                  <a:cubicBezTo>
                    <a:pt x="7169" y="22"/>
                    <a:pt x="7148" y="1"/>
                    <a:pt x="7127" y="1"/>
                  </a:cubicBezTo>
                  <a:close/>
                  <a:moveTo>
                    <a:pt x="7455" y="1"/>
                  </a:moveTo>
                  <a:cubicBezTo>
                    <a:pt x="7434" y="1"/>
                    <a:pt x="7413" y="22"/>
                    <a:pt x="7413" y="43"/>
                  </a:cubicBezTo>
                  <a:cubicBezTo>
                    <a:pt x="7413" y="64"/>
                    <a:pt x="7434" y="86"/>
                    <a:pt x="7455" y="86"/>
                  </a:cubicBezTo>
                  <a:lnTo>
                    <a:pt x="7540" y="86"/>
                  </a:lnTo>
                  <a:cubicBezTo>
                    <a:pt x="7561" y="86"/>
                    <a:pt x="7583" y="64"/>
                    <a:pt x="7583" y="43"/>
                  </a:cubicBezTo>
                  <a:cubicBezTo>
                    <a:pt x="7583" y="22"/>
                    <a:pt x="7561" y="1"/>
                    <a:pt x="75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6"/>
            <p:cNvSpPr/>
            <p:nvPr/>
          </p:nvSpPr>
          <p:spPr>
            <a:xfrm>
              <a:off x="3061125" y="627850"/>
              <a:ext cx="3200" cy="2150"/>
            </a:xfrm>
            <a:custGeom>
              <a:avLst/>
              <a:gdLst/>
              <a:ahLst/>
              <a:cxnLst/>
              <a:rect l="l" t="t" r="r" b="b"/>
              <a:pathLst>
                <a:path w="128" h="86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86" y="86"/>
                  </a:lnTo>
                  <a:cubicBezTo>
                    <a:pt x="107" y="86"/>
                    <a:pt x="128" y="64"/>
                    <a:pt x="128" y="43"/>
                  </a:cubicBezTo>
                  <a:cubicBezTo>
                    <a:pt x="128" y="22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6"/>
            <p:cNvSpPr/>
            <p:nvPr/>
          </p:nvSpPr>
          <p:spPr>
            <a:xfrm>
              <a:off x="3183900" y="762825"/>
              <a:ext cx="2925" cy="1850"/>
            </a:xfrm>
            <a:custGeom>
              <a:avLst/>
              <a:gdLst/>
              <a:ahLst/>
              <a:cxnLst/>
              <a:rect l="l" t="t" r="r" b="b"/>
              <a:pathLst>
                <a:path w="117" h="74" extrusionOk="0">
                  <a:moveTo>
                    <a:pt x="32" y="0"/>
                  </a:moveTo>
                  <a:cubicBezTo>
                    <a:pt x="11" y="0"/>
                    <a:pt x="0" y="10"/>
                    <a:pt x="0" y="43"/>
                  </a:cubicBezTo>
                  <a:cubicBezTo>
                    <a:pt x="0" y="64"/>
                    <a:pt x="11" y="74"/>
                    <a:pt x="32" y="74"/>
                  </a:cubicBezTo>
                  <a:lnTo>
                    <a:pt x="74" y="74"/>
                  </a:lnTo>
                  <a:cubicBezTo>
                    <a:pt x="95" y="74"/>
                    <a:pt x="117" y="64"/>
                    <a:pt x="117" y="43"/>
                  </a:cubicBezTo>
                  <a:cubicBezTo>
                    <a:pt x="117" y="10"/>
                    <a:pt x="95" y="0"/>
                    <a:pt x="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6"/>
            <p:cNvSpPr/>
            <p:nvPr/>
          </p:nvSpPr>
          <p:spPr>
            <a:xfrm>
              <a:off x="3070425" y="762825"/>
              <a:ext cx="107125" cy="1850"/>
            </a:xfrm>
            <a:custGeom>
              <a:avLst/>
              <a:gdLst/>
              <a:ahLst/>
              <a:cxnLst/>
              <a:rect l="l" t="t" r="r" b="b"/>
              <a:pathLst>
                <a:path w="4285" h="74" extrusionOk="0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cubicBezTo>
                    <a:pt x="0" y="64"/>
                    <a:pt x="22" y="74"/>
                    <a:pt x="43" y="74"/>
                  </a:cubicBezTo>
                  <a:lnTo>
                    <a:pt x="128" y="74"/>
                  </a:lnTo>
                  <a:cubicBezTo>
                    <a:pt x="149" y="74"/>
                    <a:pt x="170" y="64"/>
                    <a:pt x="170" y="43"/>
                  </a:cubicBezTo>
                  <a:cubicBezTo>
                    <a:pt x="170" y="10"/>
                    <a:pt x="149" y="0"/>
                    <a:pt x="128" y="0"/>
                  </a:cubicBezTo>
                  <a:close/>
                  <a:moveTo>
                    <a:pt x="456" y="0"/>
                  </a:moveTo>
                  <a:cubicBezTo>
                    <a:pt x="435" y="0"/>
                    <a:pt x="413" y="10"/>
                    <a:pt x="413" y="43"/>
                  </a:cubicBezTo>
                  <a:cubicBezTo>
                    <a:pt x="413" y="64"/>
                    <a:pt x="435" y="74"/>
                    <a:pt x="456" y="74"/>
                  </a:cubicBezTo>
                  <a:lnTo>
                    <a:pt x="541" y="74"/>
                  </a:lnTo>
                  <a:cubicBezTo>
                    <a:pt x="562" y="74"/>
                    <a:pt x="573" y="64"/>
                    <a:pt x="573" y="43"/>
                  </a:cubicBezTo>
                  <a:cubicBezTo>
                    <a:pt x="573" y="10"/>
                    <a:pt x="562" y="0"/>
                    <a:pt x="541" y="0"/>
                  </a:cubicBezTo>
                  <a:close/>
                  <a:moveTo>
                    <a:pt x="870" y="0"/>
                  </a:moveTo>
                  <a:cubicBezTo>
                    <a:pt x="849" y="0"/>
                    <a:pt x="828" y="10"/>
                    <a:pt x="828" y="43"/>
                  </a:cubicBezTo>
                  <a:cubicBezTo>
                    <a:pt x="828" y="64"/>
                    <a:pt x="849" y="74"/>
                    <a:pt x="870" y="74"/>
                  </a:cubicBezTo>
                  <a:lnTo>
                    <a:pt x="944" y="74"/>
                  </a:lnTo>
                  <a:cubicBezTo>
                    <a:pt x="976" y="74"/>
                    <a:pt x="986" y="64"/>
                    <a:pt x="986" y="43"/>
                  </a:cubicBezTo>
                  <a:cubicBezTo>
                    <a:pt x="986" y="10"/>
                    <a:pt x="976" y="0"/>
                    <a:pt x="944" y="0"/>
                  </a:cubicBezTo>
                  <a:close/>
                  <a:moveTo>
                    <a:pt x="1283" y="0"/>
                  </a:moveTo>
                  <a:cubicBezTo>
                    <a:pt x="1252" y="0"/>
                    <a:pt x="1241" y="10"/>
                    <a:pt x="1241" y="43"/>
                  </a:cubicBezTo>
                  <a:cubicBezTo>
                    <a:pt x="1241" y="64"/>
                    <a:pt x="1252" y="74"/>
                    <a:pt x="1283" y="74"/>
                  </a:cubicBezTo>
                  <a:lnTo>
                    <a:pt x="1358" y="74"/>
                  </a:lnTo>
                  <a:cubicBezTo>
                    <a:pt x="1379" y="74"/>
                    <a:pt x="1400" y="64"/>
                    <a:pt x="1400" y="43"/>
                  </a:cubicBezTo>
                  <a:cubicBezTo>
                    <a:pt x="1400" y="10"/>
                    <a:pt x="1379" y="0"/>
                    <a:pt x="1358" y="0"/>
                  </a:cubicBezTo>
                  <a:close/>
                  <a:moveTo>
                    <a:pt x="1686" y="0"/>
                  </a:moveTo>
                  <a:cubicBezTo>
                    <a:pt x="1665" y="0"/>
                    <a:pt x="1655" y="10"/>
                    <a:pt x="1655" y="43"/>
                  </a:cubicBezTo>
                  <a:cubicBezTo>
                    <a:pt x="1655" y="64"/>
                    <a:pt x="1665" y="74"/>
                    <a:pt x="1686" y="74"/>
                  </a:cubicBezTo>
                  <a:lnTo>
                    <a:pt x="1771" y="74"/>
                  </a:lnTo>
                  <a:cubicBezTo>
                    <a:pt x="1792" y="74"/>
                    <a:pt x="1813" y="64"/>
                    <a:pt x="1813" y="43"/>
                  </a:cubicBezTo>
                  <a:cubicBezTo>
                    <a:pt x="1813" y="10"/>
                    <a:pt x="1792" y="0"/>
                    <a:pt x="1771" y="0"/>
                  </a:cubicBezTo>
                  <a:close/>
                  <a:moveTo>
                    <a:pt x="2100" y="0"/>
                  </a:moveTo>
                  <a:cubicBezTo>
                    <a:pt x="2079" y="0"/>
                    <a:pt x="2058" y="10"/>
                    <a:pt x="2058" y="43"/>
                  </a:cubicBezTo>
                  <a:cubicBezTo>
                    <a:pt x="2058" y="64"/>
                    <a:pt x="2079" y="74"/>
                    <a:pt x="2100" y="74"/>
                  </a:cubicBezTo>
                  <a:lnTo>
                    <a:pt x="2185" y="74"/>
                  </a:lnTo>
                  <a:cubicBezTo>
                    <a:pt x="2206" y="74"/>
                    <a:pt x="2227" y="64"/>
                    <a:pt x="2227" y="43"/>
                  </a:cubicBezTo>
                  <a:cubicBezTo>
                    <a:pt x="2227" y="10"/>
                    <a:pt x="2206" y="0"/>
                    <a:pt x="2185" y="0"/>
                  </a:cubicBezTo>
                  <a:close/>
                  <a:moveTo>
                    <a:pt x="2513" y="0"/>
                  </a:moveTo>
                  <a:cubicBezTo>
                    <a:pt x="2492" y="0"/>
                    <a:pt x="2471" y="10"/>
                    <a:pt x="2471" y="43"/>
                  </a:cubicBezTo>
                  <a:cubicBezTo>
                    <a:pt x="2471" y="64"/>
                    <a:pt x="2492" y="74"/>
                    <a:pt x="2513" y="74"/>
                  </a:cubicBezTo>
                  <a:lnTo>
                    <a:pt x="2598" y="74"/>
                  </a:lnTo>
                  <a:cubicBezTo>
                    <a:pt x="2619" y="74"/>
                    <a:pt x="2641" y="64"/>
                    <a:pt x="2641" y="43"/>
                  </a:cubicBezTo>
                  <a:cubicBezTo>
                    <a:pt x="2641" y="10"/>
                    <a:pt x="2619" y="0"/>
                    <a:pt x="2598" y="0"/>
                  </a:cubicBezTo>
                  <a:close/>
                  <a:moveTo>
                    <a:pt x="2927" y="0"/>
                  </a:moveTo>
                  <a:cubicBezTo>
                    <a:pt x="2906" y="0"/>
                    <a:pt x="2885" y="10"/>
                    <a:pt x="2885" y="43"/>
                  </a:cubicBezTo>
                  <a:cubicBezTo>
                    <a:pt x="2885" y="64"/>
                    <a:pt x="2906" y="74"/>
                    <a:pt x="2927" y="74"/>
                  </a:cubicBezTo>
                  <a:lnTo>
                    <a:pt x="3012" y="74"/>
                  </a:lnTo>
                  <a:cubicBezTo>
                    <a:pt x="3033" y="74"/>
                    <a:pt x="3055" y="64"/>
                    <a:pt x="3055" y="43"/>
                  </a:cubicBezTo>
                  <a:cubicBezTo>
                    <a:pt x="3055" y="10"/>
                    <a:pt x="3033" y="0"/>
                    <a:pt x="3012" y="0"/>
                  </a:cubicBezTo>
                  <a:close/>
                  <a:moveTo>
                    <a:pt x="3341" y="0"/>
                  </a:moveTo>
                  <a:cubicBezTo>
                    <a:pt x="3319" y="0"/>
                    <a:pt x="3298" y="10"/>
                    <a:pt x="3298" y="43"/>
                  </a:cubicBezTo>
                  <a:cubicBezTo>
                    <a:pt x="3298" y="64"/>
                    <a:pt x="3319" y="74"/>
                    <a:pt x="3341" y="74"/>
                  </a:cubicBezTo>
                  <a:lnTo>
                    <a:pt x="3425" y="74"/>
                  </a:lnTo>
                  <a:cubicBezTo>
                    <a:pt x="3447" y="74"/>
                    <a:pt x="3468" y="64"/>
                    <a:pt x="3468" y="43"/>
                  </a:cubicBezTo>
                  <a:cubicBezTo>
                    <a:pt x="3468" y="10"/>
                    <a:pt x="3447" y="0"/>
                    <a:pt x="3425" y="0"/>
                  </a:cubicBezTo>
                  <a:close/>
                  <a:moveTo>
                    <a:pt x="3755" y="0"/>
                  </a:moveTo>
                  <a:cubicBezTo>
                    <a:pt x="3733" y="0"/>
                    <a:pt x="3712" y="10"/>
                    <a:pt x="3712" y="43"/>
                  </a:cubicBezTo>
                  <a:cubicBezTo>
                    <a:pt x="3712" y="64"/>
                    <a:pt x="3733" y="74"/>
                    <a:pt x="3755" y="74"/>
                  </a:cubicBezTo>
                  <a:lnTo>
                    <a:pt x="3839" y="74"/>
                  </a:lnTo>
                  <a:cubicBezTo>
                    <a:pt x="3861" y="74"/>
                    <a:pt x="3871" y="64"/>
                    <a:pt x="3871" y="43"/>
                  </a:cubicBezTo>
                  <a:cubicBezTo>
                    <a:pt x="3871" y="10"/>
                    <a:pt x="3861" y="0"/>
                    <a:pt x="3839" y="0"/>
                  </a:cubicBezTo>
                  <a:close/>
                  <a:moveTo>
                    <a:pt x="4168" y="0"/>
                  </a:moveTo>
                  <a:cubicBezTo>
                    <a:pt x="4147" y="0"/>
                    <a:pt x="4125" y="10"/>
                    <a:pt x="4125" y="43"/>
                  </a:cubicBezTo>
                  <a:cubicBezTo>
                    <a:pt x="4125" y="64"/>
                    <a:pt x="4147" y="74"/>
                    <a:pt x="4168" y="74"/>
                  </a:cubicBezTo>
                  <a:lnTo>
                    <a:pt x="4242" y="74"/>
                  </a:lnTo>
                  <a:cubicBezTo>
                    <a:pt x="4274" y="74"/>
                    <a:pt x="4285" y="64"/>
                    <a:pt x="4285" y="43"/>
                  </a:cubicBezTo>
                  <a:cubicBezTo>
                    <a:pt x="4285" y="10"/>
                    <a:pt x="4274" y="0"/>
                    <a:pt x="4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6"/>
            <p:cNvSpPr/>
            <p:nvPr/>
          </p:nvSpPr>
          <p:spPr>
            <a:xfrm>
              <a:off x="3061125" y="762825"/>
              <a:ext cx="3200" cy="1850"/>
            </a:xfrm>
            <a:custGeom>
              <a:avLst/>
              <a:gdLst/>
              <a:ahLst/>
              <a:cxnLst/>
              <a:rect l="l" t="t" r="r" b="b"/>
              <a:pathLst>
                <a:path w="128" h="74" extrusionOk="0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86" y="74"/>
                  </a:lnTo>
                  <a:cubicBezTo>
                    <a:pt x="107" y="74"/>
                    <a:pt x="128" y="64"/>
                    <a:pt x="128" y="43"/>
                  </a:cubicBezTo>
                  <a:cubicBezTo>
                    <a:pt x="128" y="10"/>
                    <a:pt x="107" y="0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6"/>
            <p:cNvSpPr/>
            <p:nvPr/>
          </p:nvSpPr>
          <p:spPr>
            <a:xfrm>
              <a:off x="3191850" y="945750"/>
              <a:ext cx="3200" cy="1875"/>
            </a:xfrm>
            <a:custGeom>
              <a:avLst/>
              <a:gdLst/>
              <a:ahLst/>
              <a:cxnLst/>
              <a:rect l="l" t="t" r="r" b="b"/>
              <a:pathLst>
                <a:path w="128" h="75" extrusionOk="0"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85" y="75"/>
                  </a:lnTo>
                  <a:cubicBezTo>
                    <a:pt x="107" y="75"/>
                    <a:pt x="128" y="64"/>
                    <a:pt x="128" y="43"/>
                  </a:cubicBezTo>
                  <a:cubicBezTo>
                    <a:pt x="128" y="11"/>
                    <a:pt x="107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6"/>
            <p:cNvSpPr/>
            <p:nvPr/>
          </p:nvSpPr>
          <p:spPr>
            <a:xfrm>
              <a:off x="3008625" y="945750"/>
              <a:ext cx="177150" cy="1875"/>
            </a:xfrm>
            <a:custGeom>
              <a:avLst/>
              <a:gdLst/>
              <a:ahLst/>
              <a:cxnLst/>
              <a:rect l="l" t="t" r="r" b="b"/>
              <a:pathLst>
                <a:path w="7086" h="75" extrusionOk="0">
                  <a:moveTo>
                    <a:pt x="43" y="1"/>
                  </a:moveTo>
                  <a:cubicBezTo>
                    <a:pt x="22" y="1"/>
                    <a:pt x="1" y="11"/>
                    <a:pt x="1" y="43"/>
                  </a:cubicBezTo>
                  <a:cubicBezTo>
                    <a:pt x="1" y="64"/>
                    <a:pt x="22" y="75"/>
                    <a:pt x="43" y="75"/>
                  </a:cubicBezTo>
                  <a:lnTo>
                    <a:pt x="118" y="75"/>
                  </a:lnTo>
                  <a:cubicBezTo>
                    <a:pt x="139" y="75"/>
                    <a:pt x="160" y="64"/>
                    <a:pt x="160" y="43"/>
                  </a:cubicBezTo>
                  <a:cubicBezTo>
                    <a:pt x="160" y="11"/>
                    <a:pt x="139" y="1"/>
                    <a:pt x="118" y="1"/>
                  </a:cubicBezTo>
                  <a:close/>
                  <a:moveTo>
                    <a:pt x="446" y="1"/>
                  </a:moveTo>
                  <a:cubicBezTo>
                    <a:pt x="425" y="1"/>
                    <a:pt x="404" y="11"/>
                    <a:pt x="404" y="43"/>
                  </a:cubicBezTo>
                  <a:cubicBezTo>
                    <a:pt x="404" y="64"/>
                    <a:pt x="425" y="75"/>
                    <a:pt x="446" y="75"/>
                  </a:cubicBezTo>
                  <a:lnTo>
                    <a:pt x="531" y="75"/>
                  </a:lnTo>
                  <a:cubicBezTo>
                    <a:pt x="552" y="75"/>
                    <a:pt x="574" y="64"/>
                    <a:pt x="574" y="43"/>
                  </a:cubicBezTo>
                  <a:cubicBezTo>
                    <a:pt x="574" y="11"/>
                    <a:pt x="552" y="1"/>
                    <a:pt x="531" y="1"/>
                  </a:cubicBezTo>
                  <a:close/>
                  <a:moveTo>
                    <a:pt x="860" y="1"/>
                  </a:moveTo>
                  <a:cubicBezTo>
                    <a:pt x="828" y="1"/>
                    <a:pt x="818" y="11"/>
                    <a:pt x="818" y="43"/>
                  </a:cubicBezTo>
                  <a:cubicBezTo>
                    <a:pt x="818" y="64"/>
                    <a:pt x="828" y="75"/>
                    <a:pt x="860" y="75"/>
                  </a:cubicBezTo>
                  <a:lnTo>
                    <a:pt x="934" y="75"/>
                  </a:lnTo>
                  <a:cubicBezTo>
                    <a:pt x="955" y="75"/>
                    <a:pt x="977" y="64"/>
                    <a:pt x="977" y="43"/>
                  </a:cubicBezTo>
                  <a:cubicBezTo>
                    <a:pt x="977" y="11"/>
                    <a:pt x="955" y="1"/>
                    <a:pt x="934" y="1"/>
                  </a:cubicBezTo>
                  <a:close/>
                  <a:moveTo>
                    <a:pt x="1263" y="1"/>
                  </a:moveTo>
                  <a:cubicBezTo>
                    <a:pt x="1242" y="1"/>
                    <a:pt x="1221" y="11"/>
                    <a:pt x="1221" y="43"/>
                  </a:cubicBezTo>
                  <a:cubicBezTo>
                    <a:pt x="1221" y="64"/>
                    <a:pt x="1242" y="75"/>
                    <a:pt x="1263" y="75"/>
                  </a:cubicBezTo>
                  <a:lnTo>
                    <a:pt x="1348" y="75"/>
                  </a:lnTo>
                  <a:cubicBezTo>
                    <a:pt x="1369" y="75"/>
                    <a:pt x="1380" y="64"/>
                    <a:pt x="1380" y="43"/>
                  </a:cubicBezTo>
                  <a:cubicBezTo>
                    <a:pt x="1380" y="11"/>
                    <a:pt x="1369" y="1"/>
                    <a:pt x="1348" y="1"/>
                  </a:cubicBezTo>
                  <a:close/>
                  <a:moveTo>
                    <a:pt x="1666" y="1"/>
                  </a:moveTo>
                  <a:cubicBezTo>
                    <a:pt x="1645" y="1"/>
                    <a:pt x="1624" y="11"/>
                    <a:pt x="1624" y="43"/>
                  </a:cubicBezTo>
                  <a:cubicBezTo>
                    <a:pt x="1624" y="64"/>
                    <a:pt x="1645" y="75"/>
                    <a:pt x="1666" y="75"/>
                  </a:cubicBezTo>
                  <a:lnTo>
                    <a:pt x="1751" y="75"/>
                  </a:lnTo>
                  <a:cubicBezTo>
                    <a:pt x="1772" y="75"/>
                    <a:pt x="1794" y="64"/>
                    <a:pt x="1794" y="43"/>
                  </a:cubicBezTo>
                  <a:cubicBezTo>
                    <a:pt x="1794" y="11"/>
                    <a:pt x="1772" y="1"/>
                    <a:pt x="1751" y="1"/>
                  </a:cubicBezTo>
                  <a:close/>
                  <a:moveTo>
                    <a:pt x="2079" y="1"/>
                  </a:moveTo>
                  <a:cubicBezTo>
                    <a:pt x="2058" y="1"/>
                    <a:pt x="2037" y="11"/>
                    <a:pt x="2037" y="43"/>
                  </a:cubicBezTo>
                  <a:cubicBezTo>
                    <a:pt x="2037" y="64"/>
                    <a:pt x="2058" y="75"/>
                    <a:pt x="2079" y="75"/>
                  </a:cubicBezTo>
                  <a:lnTo>
                    <a:pt x="2154" y="75"/>
                  </a:lnTo>
                  <a:cubicBezTo>
                    <a:pt x="2186" y="75"/>
                    <a:pt x="2197" y="64"/>
                    <a:pt x="2197" y="43"/>
                  </a:cubicBezTo>
                  <a:cubicBezTo>
                    <a:pt x="2197" y="11"/>
                    <a:pt x="2186" y="1"/>
                    <a:pt x="2154" y="1"/>
                  </a:cubicBezTo>
                  <a:close/>
                  <a:moveTo>
                    <a:pt x="2482" y="1"/>
                  </a:moveTo>
                  <a:cubicBezTo>
                    <a:pt x="2461" y="1"/>
                    <a:pt x="2440" y="11"/>
                    <a:pt x="2440" y="43"/>
                  </a:cubicBezTo>
                  <a:cubicBezTo>
                    <a:pt x="2440" y="64"/>
                    <a:pt x="2461" y="75"/>
                    <a:pt x="2482" y="75"/>
                  </a:cubicBezTo>
                  <a:lnTo>
                    <a:pt x="2567" y="75"/>
                  </a:lnTo>
                  <a:cubicBezTo>
                    <a:pt x="2589" y="75"/>
                    <a:pt x="2610" y="64"/>
                    <a:pt x="2610" y="43"/>
                  </a:cubicBezTo>
                  <a:cubicBezTo>
                    <a:pt x="2610" y="11"/>
                    <a:pt x="2589" y="1"/>
                    <a:pt x="2567" y="1"/>
                  </a:cubicBezTo>
                  <a:close/>
                  <a:moveTo>
                    <a:pt x="2897" y="1"/>
                  </a:moveTo>
                  <a:cubicBezTo>
                    <a:pt x="2864" y="1"/>
                    <a:pt x="2854" y="11"/>
                    <a:pt x="2854" y="43"/>
                  </a:cubicBezTo>
                  <a:cubicBezTo>
                    <a:pt x="2854" y="64"/>
                    <a:pt x="2864" y="75"/>
                    <a:pt x="2897" y="75"/>
                  </a:cubicBezTo>
                  <a:lnTo>
                    <a:pt x="2970" y="75"/>
                  </a:lnTo>
                  <a:cubicBezTo>
                    <a:pt x="2992" y="75"/>
                    <a:pt x="3013" y="64"/>
                    <a:pt x="3013" y="43"/>
                  </a:cubicBezTo>
                  <a:cubicBezTo>
                    <a:pt x="3013" y="11"/>
                    <a:pt x="2992" y="1"/>
                    <a:pt x="2970" y="1"/>
                  </a:cubicBezTo>
                  <a:close/>
                  <a:moveTo>
                    <a:pt x="3300" y="1"/>
                  </a:moveTo>
                  <a:cubicBezTo>
                    <a:pt x="3278" y="1"/>
                    <a:pt x="3257" y="11"/>
                    <a:pt x="3257" y="43"/>
                  </a:cubicBezTo>
                  <a:cubicBezTo>
                    <a:pt x="3257" y="64"/>
                    <a:pt x="3278" y="75"/>
                    <a:pt x="3300" y="75"/>
                  </a:cubicBezTo>
                  <a:lnTo>
                    <a:pt x="3384" y="75"/>
                  </a:lnTo>
                  <a:cubicBezTo>
                    <a:pt x="3406" y="75"/>
                    <a:pt x="3427" y="64"/>
                    <a:pt x="3427" y="43"/>
                  </a:cubicBezTo>
                  <a:cubicBezTo>
                    <a:pt x="3427" y="11"/>
                    <a:pt x="3406" y="1"/>
                    <a:pt x="3384" y="1"/>
                  </a:cubicBezTo>
                  <a:close/>
                  <a:moveTo>
                    <a:pt x="3703" y="1"/>
                  </a:moveTo>
                  <a:cubicBezTo>
                    <a:pt x="3681" y="1"/>
                    <a:pt x="3670" y="11"/>
                    <a:pt x="3670" y="43"/>
                  </a:cubicBezTo>
                  <a:cubicBezTo>
                    <a:pt x="3670" y="64"/>
                    <a:pt x="3681" y="75"/>
                    <a:pt x="3703" y="75"/>
                  </a:cubicBezTo>
                  <a:lnTo>
                    <a:pt x="3787" y="75"/>
                  </a:lnTo>
                  <a:cubicBezTo>
                    <a:pt x="3809" y="75"/>
                    <a:pt x="3830" y="64"/>
                    <a:pt x="3830" y="43"/>
                  </a:cubicBezTo>
                  <a:cubicBezTo>
                    <a:pt x="3830" y="11"/>
                    <a:pt x="3809" y="1"/>
                    <a:pt x="3787" y="1"/>
                  </a:cubicBezTo>
                  <a:close/>
                  <a:moveTo>
                    <a:pt x="4116" y="1"/>
                  </a:moveTo>
                  <a:cubicBezTo>
                    <a:pt x="4094" y="1"/>
                    <a:pt x="4073" y="11"/>
                    <a:pt x="4073" y="43"/>
                  </a:cubicBezTo>
                  <a:cubicBezTo>
                    <a:pt x="4073" y="64"/>
                    <a:pt x="4094" y="75"/>
                    <a:pt x="4116" y="75"/>
                  </a:cubicBezTo>
                  <a:lnTo>
                    <a:pt x="4201" y="75"/>
                  </a:lnTo>
                  <a:cubicBezTo>
                    <a:pt x="4222" y="75"/>
                    <a:pt x="4233" y="64"/>
                    <a:pt x="4233" y="43"/>
                  </a:cubicBezTo>
                  <a:cubicBezTo>
                    <a:pt x="4233" y="11"/>
                    <a:pt x="4222" y="1"/>
                    <a:pt x="4201" y="1"/>
                  </a:cubicBezTo>
                  <a:close/>
                  <a:moveTo>
                    <a:pt x="4519" y="1"/>
                  </a:moveTo>
                  <a:cubicBezTo>
                    <a:pt x="4497" y="1"/>
                    <a:pt x="4476" y="11"/>
                    <a:pt x="4476" y="43"/>
                  </a:cubicBezTo>
                  <a:cubicBezTo>
                    <a:pt x="4476" y="64"/>
                    <a:pt x="4497" y="75"/>
                    <a:pt x="4519" y="75"/>
                  </a:cubicBezTo>
                  <a:lnTo>
                    <a:pt x="4604" y="75"/>
                  </a:lnTo>
                  <a:cubicBezTo>
                    <a:pt x="4625" y="75"/>
                    <a:pt x="4646" y="64"/>
                    <a:pt x="4646" y="43"/>
                  </a:cubicBezTo>
                  <a:cubicBezTo>
                    <a:pt x="4646" y="11"/>
                    <a:pt x="4625" y="1"/>
                    <a:pt x="4604" y="1"/>
                  </a:cubicBezTo>
                  <a:close/>
                  <a:moveTo>
                    <a:pt x="4933" y="1"/>
                  </a:moveTo>
                  <a:cubicBezTo>
                    <a:pt x="4912" y="1"/>
                    <a:pt x="4890" y="11"/>
                    <a:pt x="4890" y="43"/>
                  </a:cubicBezTo>
                  <a:cubicBezTo>
                    <a:pt x="4890" y="64"/>
                    <a:pt x="4912" y="75"/>
                    <a:pt x="4933" y="75"/>
                  </a:cubicBezTo>
                  <a:lnTo>
                    <a:pt x="5007" y="75"/>
                  </a:lnTo>
                  <a:cubicBezTo>
                    <a:pt x="5039" y="75"/>
                    <a:pt x="5049" y="64"/>
                    <a:pt x="5049" y="43"/>
                  </a:cubicBezTo>
                  <a:cubicBezTo>
                    <a:pt x="5049" y="11"/>
                    <a:pt x="5039" y="1"/>
                    <a:pt x="5007" y="1"/>
                  </a:cubicBezTo>
                  <a:close/>
                  <a:moveTo>
                    <a:pt x="5336" y="1"/>
                  </a:moveTo>
                  <a:cubicBezTo>
                    <a:pt x="5315" y="1"/>
                    <a:pt x="5293" y="11"/>
                    <a:pt x="5293" y="43"/>
                  </a:cubicBezTo>
                  <a:cubicBezTo>
                    <a:pt x="5293" y="64"/>
                    <a:pt x="5315" y="75"/>
                    <a:pt x="5336" y="75"/>
                  </a:cubicBezTo>
                  <a:lnTo>
                    <a:pt x="5421" y="75"/>
                  </a:lnTo>
                  <a:cubicBezTo>
                    <a:pt x="5442" y="75"/>
                    <a:pt x="5463" y="64"/>
                    <a:pt x="5463" y="43"/>
                  </a:cubicBezTo>
                  <a:cubicBezTo>
                    <a:pt x="5463" y="11"/>
                    <a:pt x="5442" y="1"/>
                    <a:pt x="5421" y="1"/>
                  </a:cubicBezTo>
                  <a:close/>
                  <a:moveTo>
                    <a:pt x="5749" y="1"/>
                  </a:moveTo>
                  <a:cubicBezTo>
                    <a:pt x="5718" y="1"/>
                    <a:pt x="5706" y="11"/>
                    <a:pt x="5706" y="43"/>
                  </a:cubicBezTo>
                  <a:cubicBezTo>
                    <a:pt x="5706" y="64"/>
                    <a:pt x="5718" y="75"/>
                    <a:pt x="5749" y="75"/>
                  </a:cubicBezTo>
                  <a:lnTo>
                    <a:pt x="5824" y="75"/>
                  </a:lnTo>
                  <a:cubicBezTo>
                    <a:pt x="5845" y="75"/>
                    <a:pt x="5866" y="64"/>
                    <a:pt x="5866" y="43"/>
                  </a:cubicBezTo>
                  <a:cubicBezTo>
                    <a:pt x="5866" y="11"/>
                    <a:pt x="5845" y="1"/>
                    <a:pt x="5824" y="1"/>
                  </a:cubicBezTo>
                  <a:close/>
                  <a:moveTo>
                    <a:pt x="6152" y="1"/>
                  </a:moveTo>
                  <a:cubicBezTo>
                    <a:pt x="6131" y="1"/>
                    <a:pt x="6109" y="11"/>
                    <a:pt x="6109" y="43"/>
                  </a:cubicBezTo>
                  <a:cubicBezTo>
                    <a:pt x="6109" y="64"/>
                    <a:pt x="6131" y="75"/>
                    <a:pt x="6152" y="75"/>
                  </a:cubicBezTo>
                  <a:lnTo>
                    <a:pt x="6237" y="75"/>
                  </a:lnTo>
                  <a:cubicBezTo>
                    <a:pt x="6258" y="75"/>
                    <a:pt x="6279" y="64"/>
                    <a:pt x="6279" y="43"/>
                  </a:cubicBezTo>
                  <a:cubicBezTo>
                    <a:pt x="6279" y="11"/>
                    <a:pt x="6258" y="1"/>
                    <a:pt x="6237" y="1"/>
                  </a:cubicBezTo>
                  <a:close/>
                  <a:moveTo>
                    <a:pt x="6555" y="1"/>
                  </a:moveTo>
                  <a:cubicBezTo>
                    <a:pt x="6534" y="1"/>
                    <a:pt x="6524" y="11"/>
                    <a:pt x="6524" y="43"/>
                  </a:cubicBezTo>
                  <a:cubicBezTo>
                    <a:pt x="6524" y="64"/>
                    <a:pt x="6534" y="75"/>
                    <a:pt x="6555" y="75"/>
                  </a:cubicBezTo>
                  <a:lnTo>
                    <a:pt x="6640" y="75"/>
                  </a:lnTo>
                  <a:cubicBezTo>
                    <a:pt x="6661" y="75"/>
                    <a:pt x="6682" y="64"/>
                    <a:pt x="6682" y="43"/>
                  </a:cubicBezTo>
                  <a:cubicBezTo>
                    <a:pt x="6682" y="11"/>
                    <a:pt x="6661" y="1"/>
                    <a:pt x="6640" y="1"/>
                  </a:cubicBezTo>
                  <a:close/>
                  <a:moveTo>
                    <a:pt x="6969" y="1"/>
                  </a:moveTo>
                  <a:cubicBezTo>
                    <a:pt x="6948" y="1"/>
                    <a:pt x="6927" y="11"/>
                    <a:pt x="6927" y="43"/>
                  </a:cubicBezTo>
                  <a:cubicBezTo>
                    <a:pt x="6927" y="64"/>
                    <a:pt x="6948" y="75"/>
                    <a:pt x="6969" y="75"/>
                  </a:cubicBezTo>
                  <a:lnTo>
                    <a:pt x="7054" y="75"/>
                  </a:lnTo>
                  <a:cubicBezTo>
                    <a:pt x="7075" y="75"/>
                    <a:pt x="7085" y="64"/>
                    <a:pt x="7085" y="43"/>
                  </a:cubicBezTo>
                  <a:cubicBezTo>
                    <a:pt x="7085" y="11"/>
                    <a:pt x="7075" y="1"/>
                    <a:pt x="70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6"/>
            <p:cNvSpPr/>
            <p:nvPr/>
          </p:nvSpPr>
          <p:spPr>
            <a:xfrm>
              <a:off x="2999375" y="945750"/>
              <a:ext cx="3200" cy="1875"/>
            </a:xfrm>
            <a:custGeom>
              <a:avLst/>
              <a:gdLst/>
              <a:ahLst/>
              <a:cxnLst/>
              <a:rect l="l" t="t" r="r" b="b"/>
              <a:pathLst>
                <a:path w="128" h="75" extrusionOk="0">
                  <a:moveTo>
                    <a:pt x="43" y="1"/>
                  </a:moveTo>
                  <a:cubicBezTo>
                    <a:pt x="21" y="1"/>
                    <a:pt x="0" y="11"/>
                    <a:pt x="0" y="43"/>
                  </a:cubicBezTo>
                  <a:cubicBezTo>
                    <a:pt x="0" y="64"/>
                    <a:pt x="21" y="75"/>
                    <a:pt x="43" y="75"/>
                  </a:cubicBezTo>
                  <a:lnTo>
                    <a:pt x="85" y="75"/>
                  </a:lnTo>
                  <a:cubicBezTo>
                    <a:pt x="106" y="75"/>
                    <a:pt x="127" y="64"/>
                    <a:pt x="127" y="43"/>
                  </a:cubicBezTo>
                  <a:cubicBezTo>
                    <a:pt x="127" y="11"/>
                    <a:pt x="106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6"/>
            <p:cNvSpPr/>
            <p:nvPr/>
          </p:nvSpPr>
          <p:spPr>
            <a:xfrm>
              <a:off x="3191850" y="881600"/>
              <a:ext cx="3200" cy="1875"/>
            </a:xfrm>
            <a:custGeom>
              <a:avLst/>
              <a:gdLst/>
              <a:ahLst/>
              <a:cxnLst/>
              <a:rect l="l" t="t" r="r" b="b"/>
              <a:pathLst>
                <a:path w="128" h="75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85" y="74"/>
                  </a:lnTo>
                  <a:cubicBezTo>
                    <a:pt x="107" y="74"/>
                    <a:pt x="128" y="64"/>
                    <a:pt x="128" y="43"/>
                  </a:cubicBezTo>
                  <a:cubicBezTo>
                    <a:pt x="128" y="22"/>
                    <a:pt x="107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6"/>
            <p:cNvSpPr/>
            <p:nvPr/>
          </p:nvSpPr>
          <p:spPr>
            <a:xfrm>
              <a:off x="3008625" y="881600"/>
              <a:ext cx="177150" cy="1875"/>
            </a:xfrm>
            <a:custGeom>
              <a:avLst/>
              <a:gdLst/>
              <a:ahLst/>
              <a:cxnLst/>
              <a:rect l="l" t="t" r="r" b="b"/>
              <a:pathLst>
                <a:path w="7086" h="75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64"/>
                    <a:pt x="22" y="74"/>
                    <a:pt x="43" y="74"/>
                  </a:cubicBezTo>
                  <a:lnTo>
                    <a:pt x="118" y="74"/>
                  </a:lnTo>
                  <a:cubicBezTo>
                    <a:pt x="139" y="74"/>
                    <a:pt x="160" y="64"/>
                    <a:pt x="160" y="43"/>
                  </a:cubicBezTo>
                  <a:cubicBezTo>
                    <a:pt x="160" y="22"/>
                    <a:pt x="139" y="0"/>
                    <a:pt x="118" y="0"/>
                  </a:cubicBezTo>
                  <a:close/>
                  <a:moveTo>
                    <a:pt x="446" y="0"/>
                  </a:moveTo>
                  <a:cubicBezTo>
                    <a:pt x="425" y="0"/>
                    <a:pt x="404" y="22"/>
                    <a:pt x="404" y="43"/>
                  </a:cubicBezTo>
                  <a:cubicBezTo>
                    <a:pt x="404" y="64"/>
                    <a:pt x="425" y="74"/>
                    <a:pt x="446" y="74"/>
                  </a:cubicBezTo>
                  <a:lnTo>
                    <a:pt x="531" y="74"/>
                  </a:lnTo>
                  <a:cubicBezTo>
                    <a:pt x="552" y="74"/>
                    <a:pt x="574" y="64"/>
                    <a:pt x="574" y="43"/>
                  </a:cubicBezTo>
                  <a:cubicBezTo>
                    <a:pt x="574" y="22"/>
                    <a:pt x="552" y="0"/>
                    <a:pt x="531" y="0"/>
                  </a:cubicBezTo>
                  <a:close/>
                  <a:moveTo>
                    <a:pt x="860" y="0"/>
                  </a:moveTo>
                  <a:cubicBezTo>
                    <a:pt x="828" y="0"/>
                    <a:pt x="818" y="22"/>
                    <a:pt x="818" y="43"/>
                  </a:cubicBezTo>
                  <a:cubicBezTo>
                    <a:pt x="818" y="64"/>
                    <a:pt x="828" y="74"/>
                    <a:pt x="860" y="74"/>
                  </a:cubicBezTo>
                  <a:lnTo>
                    <a:pt x="934" y="74"/>
                  </a:lnTo>
                  <a:cubicBezTo>
                    <a:pt x="955" y="74"/>
                    <a:pt x="977" y="64"/>
                    <a:pt x="977" y="43"/>
                  </a:cubicBezTo>
                  <a:cubicBezTo>
                    <a:pt x="977" y="22"/>
                    <a:pt x="955" y="0"/>
                    <a:pt x="934" y="0"/>
                  </a:cubicBezTo>
                  <a:close/>
                  <a:moveTo>
                    <a:pt x="1263" y="0"/>
                  </a:moveTo>
                  <a:cubicBezTo>
                    <a:pt x="1242" y="0"/>
                    <a:pt x="1221" y="22"/>
                    <a:pt x="1221" y="43"/>
                  </a:cubicBezTo>
                  <a:cubicBezTo>
                    <a:pt x="1221" y="64"/>
                    <a:pt x="1242" y="74"/>
                    <a:pt x="1263" y="74"/>
                  </a:cubicBezTo>
                  <a:lnTo>
                    <a:pt x="1348" y="74"/>
                  </a:lnTo>
                  <a:cubicBezTo>
                    <a:pt x="1369" y="74"/>
                    <a:pt x="1380" y="64"/>
                    <a:pt x="1380" y="43"/>
                  </a:cubicBezTo>
                  <a:cubicBezTo>
                    <a:pt x="1380" y="22"/>
                    <a:pt x="1369" y="0"/>
                    <a:pt x="1348" y="0"/>
                  </a:cubicBezTo>
                  <a:close/>
                  <a:moveTo>
                    <a:pt x="1666" y="0"/>
                  </a:moveTo>
                  <a:cubicBezTo>
                    <a:pt x="1645" y="0"/>
                    <a:pt x="1624" y="22"/>
                    <a:pt x="1624" y="43"/>
                  </a:cubicBezTo>
                  <a:cubicBezTo>
                    <a:pt x="1624" y="64"/>
                    <a:pt x="1645" y="74"/>
                    <a:pt x="1666" y="74"/>
                  </a:cubicBezTo>
                  <a:lnTo>
                    <a:pt x="1751" y="74"/>
                  </a:lnTo>
                  <a:cubicBezTo>
                    <a:pt x="1772" y="74"/>
                    <a:pt x="1794" y="64"/>
                    <a:pt x="1794" y="43"/>
                  </a:cubicBezTo>
                  <a:cubicBezTo>
                    <a:pt x="1794" y="22"/>
                    <a:pt x="1772" y="0"/>
                    <a:pt x="1751" y="0"/>
                  </a:cubicBezTo>
                  <a:close/>
                  <a:moveTo>
                    <a:pt x="2079" y="0"/>
                  </a:moveTo>
                  <a:cubicBezTo>
                    <a:pt x="2058" y="0"/>
                    <a:pt x="2037" y="22"/>
                    <a:pt x="2037" y="43"/>
                  </a:cubicBezTo>
                  <a:cubicBezTo>
                    <a:pt x="2037" y="64"/>
                    <a:pt x="2058" y="74"/>
                    <a:pt x="2079" y="74"/>
                  </a:cubicBezTo>
                  <a:lnTo>
                    <a:pt x="2154" y="74"/>
                  </a:lnTo>
                  <a:cubicBezTo>
                    <a:pt x="2186" y="74"/>
                    <a:pt x="2197" y="64"/>
                    <a:pt x="2197" y="43"/>
                  </a:cubicBezTo>
                  <a:cubicBezTo>
                    <a:pt x="2197" y="22"/>
                    <a:pt x="2186" y="0"/>
                    <a:pt x="2154" y="0"/>
                  </a:cubicBezTo>
                  <a:close/>
                  <a:moveTo>
                    <a:pt x="2482" y="0"/>
                  </a:moveTo>
                  <a:cubicBezTo>
                    <a:pt x="2461" y="0"/>
                    <a:pt x="2440" y="22"/>
                    <a:pt x="2440" y="43"/>
                  </a:cubicBezTo>
                  <a:cubicBezTo>
                    <a:pt x="2440" y="64"/>
                    <a:pt x="2461" y="74"/>
                    <a:pt x="2482" y="74"/>
                  </a:cubicBezTo>
                  <a:lnTo>
                    <a:pt x="2567" y="74"/>
                  </a:lnTo>
                  <a:cubicBezTo>
                    <a:pt x="2589" y="74"/>
                    <a:pt x="2610" y="64"/>
                    <a:pt x="2610" y="43"/>
                  </a:cubicBezTo>
                  <a:cubicBezTo>
                    <a:pt x="2610" y="22"/>
                    <a:pt x="2589" y="0"/>
                    <a:pt x="2567" y="0"/>
                  </a:cubicBezTo>
                  <a:close/>
                  <a:moveTo>
                    <a:pt x="2897" y="0"/>
                  </a:moveTo>
                  <a:cubicBezTo>
                    <a:pt x="2864" y="0"/>
                    <a:pt x="2854" y="22"/>
                    <a:pt x="2854" y="43"/>
                  </a:cubicBezTo>
                  <a:cubicBezTo>
                    <a:pt x="2854" y="64"/>
                    <a:pt x="2864" y="74"/>
                    <a:pt x="2897" y="74"/>
                  </a:cubicBezTo>
                  <a:lnTo>
                    <a:pt x="2970" y="74"/>
                  </a:lnTo>
                  <a:cubicBezTo>
                    <a:pt x="2992" y="74"/>
                    <a:pt x="3013" y="64"/>
                    <a:pt x="3013" y="43"/>
                  </a:cubicBezTo>
                  <a:cubicBezTo>
                    <a:pt x="3013" y="22"/>
                    <a:pt x="2992" y="0"/>
                    <a:pt x="2970" y="0"/>
                  </a:cubicBezTo>
                  <a:close/>
                  <a:moveTo>
                    <a:pt x="3300" y="0"/>
                  </a:moveTo>
                  <a:cubicBezTo>
                    <a:pt x="3278" y="0"/>
                    <a:pt x="3257" y="22"/>
                    <a:pt x="3257" y="43"/>
                  </a:cubicBezTo>
                  <a:cubicBezTo>
                    <a:pt x="3257" y="64"/>
                    <a:pt x="3278" y="74"/>
                    <a:pt x="3300" y="74"/>
                  </a:cubicBezTo>
                  <a:lnTo>
                    <a:pt x="3384" y="74"/>
                  </a:lnTo>
                  <a:cubicBezTo>
                    <a:pt x="3406" y="74"/>
                    <a:pt x="3427" y="64"/>
                    <a:pt x="3427" y="43"/>
                  </a:cubicBezTo>
                  <a:cubicBezTo>
                    <a:pt x="3427" y="22"/>
                    <a:pt x="3406" y="0"/>
                    <a:pt x="3384" y="0"/>
                  </a:cubicBezTo>
                  <a:close/>
                  <a:moveTo>
                    <a:pt x="3703" y="0"/>
                  </a:moveTo>
                  <a:cubicBezTo>
                    <a:pt x="3681" y="0"/>
                    <a:pt x="3670" y="22"/>
                    <a:pt x="3670" y="43"/>
                  </a:cubicBezTo>
                  <a:cubicBezTo>
                    <a:pt x="3670" y="64"/>
                    <a:pt x="3681" y="74"/>
                    <a:pt x="3703" y="74"/>
                  </a:cubicBezTo>
                  <a:lnTo>
                    <a:pt x="3787" y="74"/>
                  </a:lnTo>
                  <a:cubicBezTo>
                    <a:pt x="3809" y="74"/>
                    <a:pt x="3830" y="64"/>
                    <a:pt x="3830" y="43"/>
                  </a:cubicBezTo>
                  <a:cubicBezTo>
                    <a:pt x="3830" y="22"/>
                    <a:pt x="3809" y="0"/>
                    <a:pt x="3787" y="0"/>
                  </a:cubicBezTo>
                  <a:close/>
                  <a:moveTo>
                    <a:pt x="4116" y="0"/>
                  </a:moveTo>
                  <a:cubicBezTo>
                    <a:pt x="4094" y="0"/>
                    <a:pt x="4073" y="22"/>
                    <a:pt x="4073" y="43"/>
                  </a:cubicBezTo>
                  <a:cubicBezTo>
                    <a:pt x="4073" y="64"/>
                    <a:pt x="4094" y="74"/>
                    <a:pt x="4116" y="74"/>
                  </a:cubicBezTo>
                  <a:lnTo>
                    <a:pt x="4201" y="74"/>
                  </a:lnTo>
                  <a:cubicBezTo>
                    <a:pt x="4222" y="74"/>
                    <a:pt x="4233" y="64"/>
                    <a:pt x="4233" y="43"/>
                  </a:cubicBezTo>
                  <a:cubicBezTo>
                    <a:pt x="4233" y="22"/>
                    <a:pt x="4222" y="0"/>
                    <a:pt x="4201" y="0"/>
                  </a:cubicBezTo>
                  <a:close/>
                  <a:moveTo>
                    <a:pt x="4519" y="0"/>
                  </a:moveTo>
                  <a:cubicBezTo>
                    <a:pt x="4497" y="0"/>
                    <a:pt x="4476" y="22"/>
                    <a:pt x="4476" y="43"/>
                  </a:cubicBezTo>
                  <a:cubicBezTo>
                    <a:pt x="4476" y="64"/>
                    <a:pt x="4497" y="74"/>
                    <a:pt x="4519" y="74"/>
                  </a:cubicBezTo>
                  <a:lnTo>
                    <a:pt x="4604" y="74"/>
                  </a:lnTo>
                  <a:cubicBezTo>
                    <a:pt x="4625" y="74"/>
                    <a:pt x="4646" y="64"/>
                    <a:pt x="4646" y="43"/>
                  </a:cubicBezTo>
                  <a:cubicBezTo>
                    <a:pt x="4646" y="22"/>
                    <a:pt x="4625" y="0"/>
                    <a:pt x="4604" y="0"/>
                  </a:cubicBezTo>
                  <a:close/>
                  <a:moveTo>
                    <a:pt x="4933" y="0"/>
                  </a:moveTo>
                  <a:cubicBezTo>
                    <a:pt x="4912" y="0"/>
                    <a:pt x="4890" y="22"/>
                    <a:pt x="4890" y="43"/>
                  </a:cubicBezTo>
                  <a:cubicBezTo>
                    <a:pt x="4890" y="64"/>
                    <a:pt x="4912" y="74"/>
                    <a:pt x="4933" y="74"/>
                  </a:cubicBezTo>
                  <a:lnTo>
                    <a:pt x="5007" y="74"/>
                  </a:lnTo>
                  <a:cubicBezTo>
                    <a:pt x="5039" y="74"/>
                    <a:pt x="5049" y="64"/>
                    <a:pt x="5049" y="43"/>
                  </a:cubicBezTo>
                  <a:cubicBezTo>
                    <a:pt x="5049" y="22"/>
                    <a:pt x="5039" y="0"/>
                    <a:pt x="5007" y="0"/>
                  </a:cubicBezTo>
                  <a:close/>
                  <a:moveTo>
                    <a:pt x="5336" y="0"/>
                  </a:moveTo>
                  <a:cubicBezTo>
                    <a:pt x="5315" y="0"/>
                    <a:pt x="5293" y="22"/>
                    <a:pt x="5293" y="43"/>
                  </a:cubicBezTo>
                  <a:cubicBezTo>
                    <a:pt x="5293" y="64"/>
                    <a:pt x="5315" y="74"/>
                    <a:pt x="5336" y="74"/>
                  </a:cubicBezTo>
                  <a:lnTo>
                    <a:pt x="5421" y="74"/>
                  </a:lnTo>
                  <a:cubicBezTo>
                    <a:pt x="5442" y="74"/>
                    <a:pt x="5463" y="64"/>
                    <a:pt x="5463" y="43"/>
                  </a:cubicBezTo>
                  <a:cubicBezTo>
                    <a:pt x="5463" y="22"/>
                    <a:pt x="5442" y="0"/>
                    <a:pt x="5421" y="0"/>
                  </a:cubicBezTo>
                  <a:close/>
                  <a:moveTo>
                    <a:pt x="5749" y="0"/>
                  </a:moveTo>
                  <a:cubicBezTo>
                    <a:pt x="5718" y="0"/>
                    <a:pt x="5706" y="22"/>
                    <a:pt x="5706" y="43"/>
                  </a:cubicBezTo>
                  <a:cubicBezTo>
                    <a:pt x="5706" y="64"/>
                    <a:pt x="5718" y="74"/>
                    <a:pt x="5749" y="74"/>
                  </a:cubicBezTo>
                  <a:lnTo>
                    <a:pt x="5824" y="74"/>
                  </a:lnTo>
                  <a:cubicBezTo>
                    <a:pt x="5845" y="74"/>
                    <a:pt x="5866" y="64"/>
                    <a:pt x="5866" y="43"/>
                  </a:cubicBezTo>
                  <a:cubicBezTo>
                    <a:pt x="5866" y="22"/>
                    <a:pt x="5845" y="0"/>
                    <a:pt x="5824" y="0"/>
                  </a:cubicBezTo>
                  <a:close/>
                  <a:moveTo>
                    <a:pt x="6152" y="0"/>
                  </a:moveTo>
                  <a:cubicBezTo>
                    <a:pt x="6131" y="0"/>
                    <a:pt x="6109" y="22"/>
                    <a:pt x="6109" y="43"/>
                  </a:cubicBezTo>
                  <a:cubicBezTo>
                    <a:pt x="6109" y="64"/>
                    <a:pt x="6131" y="74"/>
                    <a:pt x="6152" y="74"/>
                  </a:cubicBezTo>
                  <a:lnTo>
                    <a:pt x="6237" y="74"/>
                  </a:lnTo>
                  <a:cubicBezTo>
                    <a:pt x="6258" y="74"/>
                    <a:pt x="6279" y="64"/>
                    <a:pt x="6279" y="43"/>
                  </a:cubicBezTo>
                  <a:cubicBezTo>
                    <a:pt x="6279" y="22"/>
                    <a:pt x="6258" y="0"/>
                    <a:pt x="6237" y="0"/>
                  </a:cubicBezTo>
                  <a:close/>
                  <a:moveTo>
                    <a:pt x="6555" y="0"/>
                  </a:moveTo>
                  <a:cubicBezTo>
                    <a:pt x="6534" y="0"/>
                    <a:pt x="6524" y="22"/>
                    <a:pt x="6524" y="43"/>
                  </a:cubicBezTo>
                  <a:cubicBezTo>
                    <a:pt x="6524" y="64"/>
                    <a:pt x="6534" y="74"/>
                    <a:pt x="6555" y="74"/>
                  </a:cubicBezTo>
                  <a:lnTo>
                    <a:pt x="6640" y="74"/>
                  </a:lnTo>
                  <a:cubicBezTo>
                    <a:pt x="6661" y="74"/>
                    <a:pt x="6682" y="64"/>
                    <a:pt x="6682" y="43"/>
                  </a:cubicBezTo>
                  <a:cubicBezTo>
                    <a:pt x="6682" y="22"/>
                    <a:pt x="6661" y="0"/>
                    <a:pt x="6640" y="0"/>
                  </a:cubicBezTo>
                  <a:close/>
                  <a:moveTo>
                    <a:pt x="6969" y="0"/>
                  </a:moveTo>
                  <a:cubicBezTo>
                    <a:pt x="6948" y="0"/>
                    <a:pt x="6927" y="22"/>
                    <a:pt x="6927" y="43"/>
                  </a:cubicBezTo>
                  <a:cubicBezTo>
                    <a:pt x="6927" y="64"/>
                    <a:pt x="6948" y="74"/>
                    <a:pt x="6969" y="74"/>
                  </a:cubicBezTo>
                  <a:lnTo>
                    <a:pt x="7054" y="74"/>
                  </a:lnTo>
                  <a:cubicBezTo>
                    <a:pt x="7075" y="74"/>
                    <a:pt x="7085" y="64"/>
                    <a:pt x="7085" y="43"/>
                  </a:cubicBezTo>
                  <a:cubicBezTo>
                    <a:pt x="7085" y="22"/>
                    <a:pt x="7075" y="0"/>
                    <a:pt x="7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6"/>
            <p:cNvSpPr/>
            <p:nvPr/>
          </p:nvSpPr>
          <p:spPr>
            <a:xfrm>
              <a:off x="2999375" y="881600"/>
              <a:ext cx="3200" cy="1875"/>
            </a:xfrm>
            <a:custGeom>
              <a:avLst/>
              <a:gdLst/>
              <a:ahLst/>
              <a:cxnLst/>
              <a:rect l="l" t="t" r="r" b="b"/>
              <a:pathLst>
                <a:path w="128" h="75" extrusionOk="0">
                  <a:moveTo>
                    <a:pt x="43" y="0"/>
                  </a:moveTo>
                  <a:cubicBezTo>
                    <a:pt x="21" y="0"/>
                    <a:pt x="0" y="22"/>
                    <a:pt x="0" y="43"/>
                  </a:cubicBezTo>
                  <a:cubicBezTo>
                    <a:pt x="0" y="64"/>
                    <a:pt x="21" y="74"/>
                    <a:pt x="43" y="74"/>
                  </a:cubicBezTo>
                  <a:lnTo>
                    <a:pt x="85" y="74"/>
                  </a:lnTo>
                  <a:cubicBezTo>
                    <a:pt x="106" y="74"/>
                    <a:pt x="127" y="64"/>
                    <a:pt x="127" y="43"/>
                  </a:cubicBezTo>
                  <a:cubicBezTo>
                    <a:pt x="127" y="22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6"/>
            <p:cNvSpPr/>
            <p:nvPr/>
          </p:nvSpPr>
          <p:spPr>
            <a:xfrm>
              <a:off x="3191850" y="958475"/>
              <a:ext cx="3200" cy="2150"/>
            </a:xfrm>
            <a:custGeom>
              <a:avLst/>
              <a:gdLst/>
              <a:ahLst/>
              <a:cxnLst/>
              <a:rect l="l" t="t" r="r" b="b"/>
              <a:pathLst>
                <a:path w="128" h="86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85" y="86"/>
                  </a:lnTo>
                  <a:cubicBezTo>
                    <a:pt x="107" y="86"/>
                    <a:pt x="128" y="64"/>
                    <a:pt x="128" y="43"/>
                  </a:cubicBezTo>
                  <a:cubicBezTo>
                    <a:pt x="128" y="22"/>
                    <a:pt x="107" y="1"/>
                    <a:pt x="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6"/>
            <p:cNvSpPr/>
            <p:nvPr/>
          </p:nvSpPr>
          <p:spPr>
            <a:xfrm>
              <a:off x="3055825" y="958475"/>
              <a:ext cx="129950" cy="2150"/>
            </a:xfrm>
            <a:custGeom>
              <a:avLst/>
              <a:gdLst/>
              <a:ahLst/>
              <a:cxnLst/>
              <a:rect l="l" t="t" r="r" b="b"/>
              <a:pathLst>
                <a:path w="5198" h="86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128" y="86"/>
                  </a:lnTo>
                  <a:cubicBezTo>
                    <a:pt x="149" y="86"/>
                    <a:pt x="170" y="64"/>
                    <a:pt x="170" y="43"/>
                  </a:cubicBezTo>
                  <a:cubicBezTo>
                    <a:pt x="170" y="22"/>
                    <a:pt x="149" y="1"/>
                    <a:pt x="128" y="1"/>
                  </a:cubicBezTo>
                  <a:close/>
                  <a:moveTo>
                    <a:pt x="467" y="1"/>
                  </a:moveTo>
                  <a:cubicBezTo>
                    <a:pt x="436" y="1"/>
                    <a:pt x="425" y="22"/>
                    <a:pt x="425" y="43"/>
                  </a:cubicBezTo>
                  <a:cubicBezTo>
                    <a:pt x="425" y="64"/>
                    <a:pt x="436" y="86"/>
                    <a:pt x="467" y="86"/>
                  </a:cubicBezTo>
                  <a:lnTo>
                    <a:pt x="542" y="86"/>
                  </a:lnTo>
                  <a:cubicBezTo>
                    <a:pt x="573" y="86"/>
                    <a:pt x="584" y="64"/>
                    <a:pt x="584" y="43"/>
                  </a:cubicBezTo>
                  <a:cubicBezTo>
                    <a:pt x="584" y="22"/>
                    <a:pt x="573" y="1"/>
                    <a:pt x="542" y="1"/>
                  </a:cubicBezTo>
                  <a:close/>
                  <a:moveTo>
                    <a:pt x="881" y="1"/>
                  </a:moveTo>
                  <a:cubicBezTo>
                    <a:pt x="860" y="1"/>
                    <a:pt x="839" y="22"/>
                    <a:pt x="839" y="43"/>
                  </a:cubicBezTo>
                  <a:cubicBezTo>
                    <a:pt x="839" y="64"/>
                    <a:pt x="860" y="86"/>
                    <a:pt x="881" y="86"/>
                  </a:cubicBezTo>
                  <a:lnTo>
                    <a:pt x="966" y="86"/>
                  </a:lnTo>
                  <a:cubicBezTo>
                    <a:pt x="987" y="86"/>
                    <a:pt x="1009" y="64"/>
                    <a:pt x="1009" y="43"/>
                  </a:cubicBezTo>
                  <a:cubicBezTo>
                    <a:pt x="1009" y="22"/>
                    <a:pt x="987" y="1"/>
                    <a:pt x="966" y="1"/>
                  </a:cubicBezTo>
                  <a:close/>
                  <a:moveTo>
                    <a:pt x="1305" y="1"/>
                  </a:moveTo>
                  <a:cubicBezTo>
                    <a:pt x="1273" y="1"/>
                    <a:pt x="1263" y="22"/>
                    <a:pt x="1263" y="43"/>
                  </a:cubicBezTo>
                  <a:cubicBezTo>
                    <a:pt x="1263" y="64"/>
                    <a:pt x="1273" y="86"/>
                    <a:pt x="1305" y="86"/>
                  </a:cubicBezTo>
                  <a:lnTo>
                    <a:pt x="1379" y="86"/>
                  </a:lnTo>
                  <a:cubicBezTo>
                    <a:pt x="1412" y="86"/>
                    <a:pt x="1422" y="64"/>
                    <a:pt x="1422" y="43"/>
                  </a:cubicBezTo>
                  <a:cubicBezTo>
                    <a:pt x="1422" y="22"/>
                    <a:pt x="1412" y="1"/>
                    <a:pt x="1379" y="1"/>
                  </a:cubicBezTo>
                  <a:close/>
                  <a:moveTo>
                    <a:pt x="1719" y="1"/>
                  </a:moveTo>
                  <a:cubicBezTo>
                    <a:pt x="1697" y="1"/>
                    <a:pt x="1676" y="22"/>
                    <a:pt x="1676" y="43"/>
                  </a:cubicBezTo>
                  <a:cubicBezTo>
                    <a:pt x="1676" y="64"/>
                    <a:pt x="1697" y="86"/>
                    <a:pt x="1719" y="86"/>
                  </a:cubicBezTo>
                  <a:lnTo>
                    <a:pt x="1803" y="86"/>
                  </a:lnTo>
                  <a:cubicBezTo>
                    <a:pt x="1825" y="86"/>
                    <a:pt x="1846" y="64"/>
                    <a:pt x="1846" y="43"/>
                  </a:cubicBezTo>
                  <a:cubicBezTo>
                    <a:pt x="1846" y="22"/>
                    <a:pt x="1825" y="1"/>
                    <a:pt x="1803" y="1"/>
                  </a:cubicBezTo>
                  <a:close/>
                  <a:moveTo>
                    <a:pt x="2133" y="1"/>
                  </a:moveTo>
                  <a:cubicBezTo>
                    <a:pt x="2111" y="1"/>
                    <a:pt x="2100" y="22"/>
                    <a:pt x="2100" y="43"/>
                  </a:cubicBezTo>
                  <a:cubicBezTo>
                    <a:pt x="2100" y="64"/>
                    <a:pt x="2111" y="86"/>
                    <a:pt x="2133" y="86"/>
                  </a:cubicBezTo>
                  <a:lnTo>
                    <a:pt x="2218" y="86"/>
                  </a:lnTo>
                  <a:cubicBezTo>
                    <a:pt x="2239" y="86"/>
                    <a:pt x="2260" y="64"/>
                    <a:pt x="2260" y="43"/>
                  </a:cubicBezTo>
                  <a:cubicBezTo>
                    <a:pt x="2260" y="22"/>
                    <a:pt x="2239" y="1"/>
                    <a:pt x="2218" y="1"/>
                  </a:cubicBezTo>
                  <a:close/>
                  <a:moveTo>
                    <a:pt x="2557" y="1"/>
                  </a:moveTo>
                  <a:cubicBezTo>
                    <a:pt x="2536" y="1"/>
                    <a:pt x="2514" y="22"/>
                    <a:pt x="2514" y="43"/>
                  </a:cubicBezTo>
                  <a:cubicBezTo>
                    <a:pt x="2514" y="64"/>
                    <a:pt x="2536" y="86"/>
                    <a:pt x="2557" y="86"/>
                  </a:cubicBezTo>
                  <a:lnTo>
                    <a:pt x="2642" y="86"/>
                  </a:lnTo>
                  <a:cubicBezTo>
                    <a:pt x="2663" y="86"/>
                    <a:pt x="2684" y="64"/>
                    <a:pt x="2684" y="43"/>
                  </a:cubicBezTo>
                  <a:cubicBezTo>
                    <a:pt x="2684" y="22"/>
                    <a:pt x="2663" y="1"/>
                    <a:pt x="2642" y="1"/>
                  </a:cubicBezTo>
                  <a:close/>
                  <a:moveTo>
                    <a:pt x="2970" y="1"/>
                  </a:moveTo>
                  <a:cubicBezTo>
                    <a:pt x="2949" y="1"/>
                    <a:pt x="2939" y="22"/>
                    <a:pt x="2939" y="43"/>
                  </a:cubicBezTo>
                  <a:cubicBezTo>
                    <a:pt x="2939" y="64"/>
                    <a:pt x="2949" y="86"/>
                    <a:pt x="2970" y="86"/>
                  </a:cubicBezTo>
                  <a:lnTo>
                    <a:pt x="3055" y="86"/>
                  </a:lnTo>
                  <a:cubicBezTo>
                    <a:pt x="3076" y="86"/>
                    <a:pt x="3097" y="64"/>
                    <a:pt x="3097" y="43"/>
                  </a:cubicBezTo>
                  <a:cubicBezTo>
                    <a:pt x="3097" y="22"/>
                    <a:pt x="3076" y="1"/>
                    <a:pt x="3055" y="1"/>
                  </a:cubicBezTo>
                  <a:close/>
                  <a:moveTo>
                    <a:pt x="3394" y="1"/>
                  </a:moveTo>
                  <a:cubicBezTo>
                    <a:pt x="3373" y="1"/>
                    <a:pt x="3352" y="22"/>
                    <a:pt x="3352" y="43"/>
                  </a:cubicBezTo>
                  <a:cubicBezTo>
                    <a:pt x="3352" y="64"/>
                    <a:pt x="3373" y="86"/>
                    <a:pt x="3394" y="86"/>
                  </a:cubicBezTo>
                  <a:lnTo>
                    <a:pt x="3479" y="86"/>
                  </a:lnTo>
                  <a:cubicBezTo>
                    <a:pt x="3500" y="86"/>
                    <a:pt x="3522" y="64"/>
                    <a:pt x="3522" y="43"/>
                  </a:cubicBezTo>
                  <a:cubicBezTo>
                    <a:pt x="3522" y="22"/>
                    <a:pt x="3500" y="1"/>
                    <a:pt x="3479" y="1"/>
                  </a:cubicBezTo>
                  <a:close/>
                  <a:moveTo>
                    <a:pt x="3808" y="1"/>
                  </a:moveTo>
                  <a:cubicBezTo>
                    <a:pt x="3787" y="1"/>
                    <a:pt x="3766" y="22"/>
                    <a:pt x="3766" y="43"/>
                  </a:cubicBezTo>
                  <a:cubicBezTo>
                    <a:pt x="3766" y="64"/>
                    <a:pt x="3787" y="86"/>
                    <a:pt x="3808" y="86"/>
                  </a:cubicBezTo>
                  <a:lnTo>
                    <a:pt x="3893" y="86"/>
                  </a:lnTo>
                  <a:cubicBezTo>
                    <a:pt x="3914" y="86"/>
                    <a:pt x="3936" y="64"/>
                    <a:pt x="3936" y="43"/>
                  </a:cubicBezTo>
                  <a:cubicBezTo>
                    <a:pt x="3936" y="22"/>
                    <a:pt x="3914" y="1"/>
                    <a:pt x="3893" y="1"/>
                  </a:cubicBezTo>
                  <a:close/>
                  <a:moveTo>
                    <a:pt x="4233" y="1"/>
                  </a:moveTo>
                  <a:cubicBezTo>
                    <a:pt x="4211" y="1"/>
                    <a:pt x="4190" y="22"/>
                    <a:pt x="4190" y="43"/>
                  </a:cubicBezTo>
                  <a:cubicBezTo>
                    <a:pt x="4190" y="64"/>
                    <a:pt x="4211" y="86"/>
                    <a:pt x="4233" y="86"/>
                  </a:cubicBezTo>
                  <a:lnTo>
                    <a:pt x="4317" y="86"/>
                  </a:lnTo>
                  <a:cubicBezTo>
                    <a:pt x="4339" y="86"/>
                    <a:pt x="4360" y="64"/>
                    <a:pt x="4360" y="43"/>
                  </a:cubicBezTo>
                  <a:cubicBezTo>
                    <a:pt x="4360" y="22"/>
                    <a:pt x="4339" y="1"/>
                    <a:pt x="4317" y="1"/>
                  </a:cubicBezTo>
                  <a:close/>
                  <a:moveTo>
                    <a:pt x="4646" y="1"/>
                  </a:moveTo>
                  <a:cubicBezTo>
                    <a:pt x="4624" y="1"/>
                    <a:pt x="4603" y="22"/>
                    <a:pt x="4603" y="43"/>
                  </a:cubicBezTo>
                  <a:cubicBezTo>
                    <a:pt x="4603" y="64"/>
                    <a:pt x="4624" y="86"/>
                    <a:pt x="4646" y="86"/>
                  </a:cubicBezTo>
                  <a:lnTo>
                    <a:pt x="4731" y="86"/>
                  </a:lnTo>
                  <a:cubicBezTo>
                    <a:pt x="4752" y="86"/>
                    <a:pt x="4773" y="64"/>
                    <a:pt x="4773" y="43"/>
                  </a:cubicBezTo>
                  <a:cubicBezTo>
                    <a:pt x="4773" y="22"/>
                    <a:pt x="4752" y="1"/>
                    <a:pt x="4731" y="1"/>
                  </a:cubicBezTo>
                  <a:close/>
                  <a:moveTo>
                    <a:pt x="5070" y="1"/>
                  </a:moveTo>
                  <a:cubicBezTo>
                    <a:pt x="5049" y="1"/>
                    <a:pt x="5027" y="22"/>
                    <a:pt x="5027" y="43"/>
                  </a:cubicBezTo>
                  <a:cubicBezTo>
                    <a:pt x="5027" y="64"/>
                    <a:pt x="5049" y="86"/>
                    <a:pt x="5070" y="86"/>
                  </a:cubicBezTo>
                  <a:lnTo>
                    <a:pt x="5155" y="86"/>
                  </a:lnTo>
                  <a:cubicBezTo>
                    <a:pt x="5176" y="86"/>
                    <a:pt x="5197" y="64"/>
                    <a:pt x="5197" y="43"/>
                  </a:cubicBezTo>
                  <a:cubicBezTo>
                    <a:pt x="5197" y="22"/>
                    <a:pt x="5176" y="1"/>
                    <a:pt x="5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6"/>
            <p:cNvSpPr/>
            <p:nvPr/>
          </p:nvSpPr>
          <p:spPr>
            <a:xfrm>
              <a:off x="3046550" y="958475"/>
              <a:ext cx="2950" cy="2150"/>
            </a:xfrm>
            <a:custGeom>
              <a:avLst/>
              <a:gdLst/>
              <a:ahLst/>
              <a:cxnLst/>
              <a:rect l="l" t="t" r="r" b="b"/>
              <a:pathLst>
                <a:path w="118" h="86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cubicBezTo>
                    <a:pt x="1" y="64"/>
                    <a:pt x="22" y="86"/>
                    <a:pt x="43" y="86"/>
                  </a:cubicBezTo>
                  <a:lnTo>
                    <a:pt x="75" y="86"/>
                  </a:lnTo>
                  <a:cubicBezTo>
                    <a:pt x="107" y="86"/>
                    <a:pt x="117" y="64"/>
                    <a:pt x="117" y="43"/>
                  </a:cubicBezTo>
                  <a:cubicBezTo>
                    <a:pt x="117" y="22"/>
                    <a:pt x="107" y="1"/>
                    <a:pt x="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6"/>
            <p:cNvSpPr/>
            <p:nvPr/>
          </p:nvSpPr>
          <p:spPr>
            <a:xfrm>
              <a:off x="3191850" y="1064800"/>
              <a:ext cx="3200" cy="2125"/>
            </a:xfrm>
            <a:custGeom>
              <a:avLst/>
              <a:gdLst/>
              <a:ahLst/>
              <a:cxnLst/>
              <a:rect l="l" t="t" r="r" b="b"/>
              <a:pathLst>
                <a:path w="128" h="85" extrusionOk="0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85" y="85"/>
                  </a:lnTo>
                  <a:cubicBezTo>
                    <a:pt x="107" y="85"/>
                    <a:pt x="128" y="64"/>
                    <a:pt x="128" y="43"/>
                  </a:cubicBezTo>
                  <a:cubicBezTo>
                    <a:pt x="128" y="21"/>
                    <a:pt x="107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6"/>
            <p:cNvSpPr/>
            <p:nvPr/>
          </p:nvSpPr>
          <p:spPr>
            <a:xfrm>
              <a:off x="3055825" y="1064800"/>
              <a:ext cx="129950" cy="2125"/>
            </a:xfrm>
            <a:custGeom>
              <a:avLst/>
              <a:gdLst/>
              <a:ahLst/>
              <a:cxnLst/>
              <a:rect l="l" t="t" r="r" b="b"/>
              <a:pathLst>
                <a:path w="5198" h="85" extrusionOk="0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128" y="85"/>
                  </a:lnTo>
                  <a:cubicBezTo>
                    <a:pt x="149" y="85"/>
                    <a:pt x="170" y="64"/>
                    <a:pt x="170" y="43"/>
                  </a:cubicBezTo>
                  <a:cubicBezTo>
                    <a:pt x="170" y="21"/>
                    <a:pt x="149" y="0"/>
                    <a:pt x="128" y="0"/>
                  </a:cubicBezTo>
                  <a:close/>
                  <a:moveTo>
                    <a:pt x="467" y="0"/>
                  </a:moveTo>
                  <a:cubicBezTo>
                    <a:pt x="436" y="0"/>
                    <a:pt x="425" y="21"/>
                    <a:pt x="425" y="43"/>
                  </a:cubicBezTo>
                  <a:cubicBezTo>
                    <a:pt x="425" y="64"/>
                    <a:pt x="436" y="85"/>
                    <a:pt x="467" y="85"/>
                  </a:cubicBezTo>
                  <a:lnTo>
                    <a:pt x="542" y="85"/>
                  </a:lnTo>
                  <a:cubicBezTo>
                    <a:pt x="573" y="85"/>
                    <a:pt x="584" y="64"/>
                    <a:pt x="584" y="43"/>
                  </a:cubicBezTo>
                  <a:cubicBezTo>
                    <a:pt x="584" y="21"/>
                    <a:pt x="573" y="0"/>
                    <a:pt x="542" y="0"/>
                  </a:cubicBezTo>
                  <a:close/>
                  <a:moveTo>
                    <a:pt x="881" y="0"/>
                  </a:moveTo>
                  <a:cubicBezTo>
                    <a:pt x="860" y="0"/>
                    <a:pt x="839" y="21"/>
                    <a:pt x="839" y="43"/>
                  </a:cubicBezTo>
                  <a:cubicBezTo>
                    <a:pt x="839" y="64"/>
                    <a:pt x="860" y="85"/>
                    <a:pt x="881" y="85"/>
                  </a:cubicBezTo>
                  <a:lnTo>
                    <a:pt x="966" y="85"/>
                  </a:lnTo>
                  <a:cubicBezTo>
                    <a:pt x="987" y="85"/>
                    <a:pt x="1009" y="64"/>
                    <a:pt x="1009" y="43"/>
                  </a:cubicBezTo>
                  <a:cubicBezTo>
                    <a:pt x="1009" y="21"/>
                    <a:pt x="987" y="0"/>
                    <a:pt x="966" y="0"/>
                  </a:cubicBezTo>
                  <a:close/>
                  <a:moveTo>
                    <a:pt x="1305" y="0"/>
                  </a:moveTo>
                  <a:cubicBezTo>
                    <a:pt x="1273" y="0"/>
                    <a:pt x="1263" y="21"/>
                    <a:pt x="1263" y="43"/>
                  </a:cubicBezTo>
                  <a:cubicBezTo>
                    <a:pt x="1263" y="64"/>
                    <a:pt x="1273" y="85"/>
                    <a:pt x="1305" y="85"/>
                  </a:cubicBezTo>
                  <a:lnTo>
                    <a:pt x="1379" y="85"/>
                  </a:lnTo>
                  <a:cubicBezTo>
                    <a:pt x="1412" y="85"/>
                    <a:pt x="1422" y="64"/>
                    <a:pt x="1422" y="43"/>
                  </a:cubicBezTo>
                  <a:cubicBezTo>
                    <a:pt x="1422" y="21"/>
                    <a:pt x="1412" y="0"/>
                    <a:pt x="1379" y="0"/>
                  </a:cubicBezTo>
                  <a:close/>
                  <a:moveTo>
                    <a:pt x="1719" y="0"/>
                  </a:moveTo>
                  <a:cubicBezTo>
                    <a:pt x="1697" y="0"/>
                    <a:pt x="1676" y="21"/>
                    <a:pt x="1676" y="43"/>
                  </a:cubicBezTo>
                  <a:cubicBezTo>
                    <a:pt x="1676" y="64"/>
                    <a:pt x="1697" y="85"/>
                    <a:pt x="1719" y="85"/>
                  </a:cubicBezTo>
                  <a:lnTo>
                    <a:pt x="1803" y="85"/>
                  </a:lnTo>
                  <a:cubicBezTo>
                    <a:pt x="1825" y="85"/>
                    <a:pt x="1846" y="64"/>
                    <a:pt x="1846" y="43"/>
                  </a:cubicBezTo>
                  <a:cubicBezTo>
                    <a:pt x="1846" y="21"/>
                    <a:pt x="1825" y="0"/>
                    <a:pt x="1803" y="0"/>
                  </a:cubicBezTo>
                  <a:close/>
                  <a:moveTo>
                    <a:pt x="2133" y="0"/>
                  </a:moveTo>
                  <a:cubicBezTo>
                    <a:pt x="2111" y="0"/>
                    <a:pt x="2100" y="21"/>
                    <a:pt x="2100" y="43"/>
                  </a:cubicBezTo>
                  <a:cubicBezTo>
                    <a:pt x="2100" y="64"/>
                    <a:pt x="2111" y="85"/>
                    <a:pt x="2133" y="85"/>
                  </a:cubicBezTo>
                  <a:lnTo>
                    <a:pt x="2218" y="85"/>
                  </a:lnTo>
                  <a:cubicBezTo>
                    <a:pt x="2239" y="85"/>
                    <a:pt x="2260" y="64"/>
                    <a:pt x="2260" y="43"/>
                  </a:cubicBezTo>
                  <a:cubicBezTo>
                    <a:pt x="2260" y="21"/>
                    <a:pt x="2239" y="0"/>
                    <a:pt x="2218" y="0"/>
                  </a:cubicBezTo>
                  <a:close/>
                  <a:moveTo>
                    <a:pt x="2557" y="0"/>
                  </a:moveTo>
                  <a:cubicBezTo>
                    <a:pt x="2536" y="0"/>
                    <a:pt x="2514" y="21"/>
                    <a:pt x="2514" y="43"/>
                  </a:cubicBezTo>
                  <a:cubicBezTo>
                    <a:pt x="2514" y="64"/>
                    <a:pt x="2536" y="85"/>
                    <a:pt x="2557" y="85"/>
                  </a:cubicBezTo>
                  <a:lnTo>
                    <a:pt x="2642" y="85"/>
                  </a:lnTo>
                  <a:cubicBezTo>
                    <a:pt x="2663" y="85"/>
                    <a:pt x="2684" y="64"/>
                    <a:pt x="2684" y="43"/>
                  </a:cubicBezTo>
                  <a:cubicBezTo>
                    <a:pt x="2684" y="21"/>
                    <a:pt x="2663" y="0"/>
                    <a:pt x="2642" y="0"/>
                  </a:cubicBezTo>
                  <a:close/>
                  <a:moveTo>
                    <a:pt x="2970" y="0"/>
                  </a:moveTo>
                  <a:cubicBezTo>
                    <a:pt x="2949" y="0"/>
                    <a:pt x="2939" y="21"/>
                    <a:pt x="2939" y="43"/>
                  </a:cubicBezTo>
                  <a:cubicBezTo>
                    <a:pt x="2939" y="64"/>
                    <a:pt x="2949" y="85"/>
                    <a:pt x="2970" y="85"/>
                  </a:cubicBezTo>
                  <a:lnTo>
                    <a:pt x="3055" y="85"/>
                  </a:lnTo>
                  <a:cubicBezTo>
                    <a:pt x="3076" y="85"/>
                    <a:pt x="3097" y="64"/>
                    <a:pt x="3097" y="43"/>
                  </a:cubicBezTo>
                  <a:cubicBezTo>
                    <a:pt x="3097" y="21"/>
                    <a:pt x="3076" y="0"/>
                    <a:pt x="3055" y="0"/>
                  </a:cubicBezTo>
                  <a:close/>
                  <a:moveTo>
                    <a:pt x="3394" y="0"/>
                  </a:moveTo>
                  <a:cubicBezTo>
                    <a:pt x="3373" y="0"/>
                    <a:pt x="3352" y="21"/>
                    <a:pt x="3352" y="43"/>
                  </a:cubicBezTo>
                  <a:cubicBezTo>
                    <a:pt x="3352" y="64"/>
                    <a:pt x="3373" y="85"/>
                    <a:pt x="3394" y="85"/>
                  </a:cubicBezTo>
                  <a:lnTo>
                    <a:pt x="3479" y="85"/>
                  </a:lnTo>
                  <a:cubicBezTo>
                    <a:pt x="3500" y="85"/>
                    <a:pt x="3522" y="64"/>
                    <a:pt x="3522" y="43"/>
                  </a:cubicBezTo>
                  <a:cubicBezTo>
                    <a:pt x="3522" y="21"/>
                    <a:pt x="3500" y="0"/>
                    <a:pt x="3479" y="0"/>
                  </a:cubicBezTo>
                  <a:close/>
                  <a:moveTo>
                    <a:pt x="3808" y="0"/>
                  </a:moveTo>
                  <a:cubicBezTo>
                    <a:pt x="3787" y="0"/>
                    <a:pt x="3766" y="21"/>
                    <a:pt x="3766" y="43"/>
                  </a:cubicBezTo>
                  <a:cubicBezTo>
                    <a:pt x="3766" y="64"/>
                    <a:pt x="3787" y="85"/>
                    <a:pt x="3808" y="85"/>
                  </a:cubicBezTo>
                  <a:lnTo>
                    <a:pt x="3893" y="85"/>
                  </a:lnTo>
                  <a:cubicBezTo>
                    <a:pt x="3914" y="85"/>
                    <a:pt x="3936" y="64"/>
                    <a:pt x="3936" y="43"/>
                  </a:cubicBezTo>
                  <a:cubicBezTo>
                    <a:pt x="3936" y="21"/>
                    <a:pt x="3914" y="0"/>
                    <a:pt x="3893" y="0"/>
                  </a:cubicBezTo>
                  <a:close/>
                  <a:moveTo>
                    <a:pt x="4233" y="0"/>
                  </a:moveTo>
                  <a:cubicBezTo>
                    <a:pt x="4211" y="0"/>
                    <a:pt x="4190" y="21"/>
                    <a:pt x="4190" y="43"/>
                  </a:cubicBezTo>
                  <a:cubicBezTo>
                    <a:pt x="4190" y="64"/>
                    <a:pt x="4211" y="85"/>
                    <a:pt x="4233" y="85"/>
                  </a:cubicBezTo>
                  <a:lnTo>
                    <a:pt x="4317" y="85"/>
                  </a:lnTo>
                  <a:cubicBezTo>
                    <a:pt x="4339" y="85"/>
                    <a:pt x="4360" y="64"/>
                    <a:pt x="4360" y="43"/>
                  </a:cubicBezTo>
                  <a:cubicBezTo>
                    <a:pt x="4360" y="21"/>
                    <a:pt x="4339" y="0"/>
                    <a:pt x="4317" y="0"/>
                  </a:cubicBezTo>
                  <a:close/>
                  <a:moveTo>
                    <a:pt x="4646" y="0"/>
                  </a:moveTo>
                  <a:cubicBezTo>
                    <a:pt x="4624" y="0"/>
                    <a:pt x="4603" y="21"/>
                    <a:pt x="4603" y="43"/>
                  </a:cubicBezTo>
                  <a:cubicBezTo>
                    <a:pt x="4603" y="64"/>
                    <a:pt x="4624" y="85"/>
                    <a:pt x="4646" y="85"/>
                  </a:cubicBezTo>
                  <a:lnTo>
                    <a:pt x="4731" y="85"/>
                  </a:lnTo>
                  <a:cubicBezTo>
                    <a:pt x="4752" y="85"/>
                    <a:pt x="4773" y="64"/>
                    <a:pt x="4773" y="43"/>
                  </a:cubicBezTo>
                  <a:cubicBezTo>
                    <a:pt x="4773" y="21"/>
                    <a:pt x="4752" y="0"/>
                    <a:pt x="4731" y="0"/>
                  </a:cubicBezTo>
                  <a:close/>
                  <a:moveTo>
                    <a:pt x="5070" y="0"/>
                  </a:moveTo>
                  <a:cubicBezTo>
                    <a:pt x="5049" y="0"/>
                    <a:pt x="5027" y="21"/>
                    <a:pt x="5027" y="43"/>
                  </a:cubicBezTo>
                  <a:cubicBezTo>
                    <a:pt x="5027" y="64"/>
                    <a:pt x="5049" y="85"/>
                    <a:pt x="5070" y="85"/>
                  </a:cubicBezTo>
                  <a:lnTo>
                    <a:pt x="5155" y="85"/>
                  </a:lnTo>
                  <a:cubicBezTo>
                    <a:pt x="5176" y="85"/>
                    <a:pt x="5197" y="64"/>
                    <a:pt x="5197" y="43"/>
                  </a:cubicBezTo>
                  <a:cubicBezTo>
                    <a:pt x="5197" y="21"/>
                    <a:pt x="5176" y="0"/>
                    <a:pt x="51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6"/>
            <p:cNvSpPr/>
            <p:nvPr/>
          </p:nvSpPr>
          <p:spPr>
            <a:xfrm>
              <a:off x="3046550" y="1064800"/>
              <a:ext cx="2950" cy="2125"/>
            </a:xfrm>
            <a:custGeom>
              <a:avLst/>
              <a:gdLst/>
              <a:ahLst/>
              <a:cxnLst/>
              <a:rect l="l" t="t" r="r" b="b"/>
              <a:pathLst>
                <a:path w="118" h="85" extrusionOk="0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cubicBezTo>
                    <a:pt x="1" y="64"/>
                    <a:pt x="22" y="85"/>
                    <a:pt x="43" y="85"/>
                  </a:cubicBezTo>
                  <a:lnTo>
                    <a:pt x="75" y="85"/>
                  </a:lnTo>
                  <a:cubicBezTo>
                    <a:pt x="107" y="85"/>
                    <a:pt x="117" y="64"/>
                    <a:pt x="117" y="43"/>
                  </a:cubicBezTo>
                  <a:cubicBezTo>
                    <a:pt x="117" y="21"/>
                    <a:pt x="107" y="0"/>
                    <a:pt x="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16"/>
            <p:cNvSpPr/>
            <p:nvPr/>
          </p:nvSpPr>
          <p:spPr>
            <a:xfrm>
              <a:off x="3284650" y="862225"/>
              <a:ext cx="2150" cy="2950"/>
            </a:xfrm>
            <a:custGeom>
              <a:avLst/>
              <a:gdLst/>
              <a:ahLst/>
              <a:cxnLst/>
              <a:rect l="l" t="t" r="r" b="b"/>
              <a:pathLst>
                <a:path w="86" h="118" extrusionOk="0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75"/>
                  </a:lnTo>
                  <a:cubicBezTo>
                    <a:pt x="0" y="107"/>
                    <a:pt x="22" y="118"/>
                    <a:pt x="43" y="118"/>
                  </a:cubicBezTo>
                  <a:cubicBezTo>
                    <a:pt x="64" y="118"/>
                    <a:pt x="85" y="107"/>
                    <a:pt x="85" y="75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16"/>
            <p:cNvSpPr/>
            <p:nvPr/>
          </p:nvSpPr>
          <p:spPr>
            <a:xfrm>
              <a:off x="3284650" y="871250"/>
              <a:ext cx="2150" cy="321350"/>
            </a:xfrm>
            <a:custGeom>
              <a:avLst/>
              <a:gdLst/>
              <a:ahLst/>
              <a:cxnLst/>
              <a:rect l="l" t="t" r="r" b="b"/>
              <a:pathLst>
                <a:path w="86" h="12854" extrusionOk="0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22" y="170"/>
                    <a:pt x="43" y="170"/>
                  </a:cubicBezTo>
                  <a:cubicBezTo>
                    <a:pt x="64" y="170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  <a:moveTo>
                    <a:pt x="43" y="414"/>
                  </a:moveTo>
                  <a:cubicBezTo>
                    <a:pt x="22" y="414"/>
                    <a:pt x="0" y="436"/>
                    <a:pt x="0" y="457"/>
                  </a:cubicBezTo>
                  <a:lnTo>
                    <a:pt x="0" y="542"/>
                  </a:lnTo>
                  <a:cubicBezTo>
                    <a:pt x="0" y="563"/>
                    <a:pt x="22" y="573"/>
                    <a:pt x="43" y="573"/>
                  </a:cubicBezTo>
                  <a:cubicBezTo>
                    <a:pt x="64" y="573"/>
                    <a:pt x="85" y="563"/>
                    <a:pt x="85" y="542"/>
                  </a:cubicBezTo>
                  <a:lnTo>
                    <a:pt x="85" y="457"/>
                  </a:lnTo>
                  <a:cubicBezTo>
                    <a:pt x="85" y="436"/>
                    <a:pt x="64" y="414"/>
                    <a:pt x="43" y="414"/>
                  </a:cubicBezTo>
                  <a:close/>
                  <a:moveTo>
                    <a:pt x="43" y="827"/>
                  </a:moveTo>
                  <a:cubicBezTo>
                    <a:pt x="22" y="827"/>
                    <a:pt x="0" y="839"/>
                    <a:pt x="0" y="860"/>
                  </a:cubicBezTo>
                  <a:lnTo>
                    <a:pt x="0" y="945"/>
                  </a:lnTo>
                  <a:cubicBezTo>
                    <a:pt x="0" y="966"/>
                    <a:pt x="22" y="987"/>
                    <a:pt x="43" y="987"/>
                  </a:cubicBezTo>
                  <a:cubicBezTo>
                    <a:pt x="64" y="987"/>
                    <a:pt x="85" y="966"/>
                    <a:pt x="85" y="945"/>
                  </a:cubicBezTo>
                  <a:lnTo>
                    <a:pt x="85" y="860"/>
                  </a:lnTo>
                  <a:cubicBezTo>
                    <a:pt x="85" y="839"/>
                    <a:pt x="64" y="827"/>
                    <a:pt x="43" y="827"/>
                  </a:cubicBezTo>
                  <a:close/>
                  <a:moveTo>
                    <a:pt x="43" y="1230"/>
                  </a:moveTo>
                  <a:cubicBezTo>
                    <a:pt x="22" y="1230"/>
                    <a:pt x="0" y="1252"/>
                    <a:pt x="0" y="1273"/>
                  </a:cubicBezTo>
                  <a:lnTo>
                    <a:pt x="0" y="1358"/>
                  </a:lnTo>
                  <a:cubicBezTo>
                    <a:pt x="0" y="1379"/>
                    <a:pt x="22" y="1400"/>
                    <a:pt x="43" y="1400"/>
                  </a:cubicBezTo>
                  <a:cubicBezTo>
                    <a:pt x="64" y="1400"/>
                    <a:pt x="85" y="1379"/>
                    <a:pt x="85" y="1358"/>
                  </a:cubicBezTo>
                  <a:lnTo>
                    <a:pt x="85" y="1273"/>
                  </a:lnTo>
                  <a:cubicBezTo>
                    <a:pt x="85" y="1252"/>
                    <a:pt x="64" y="1230"/>
                    <a:pt x="43" y="1230"/>
                  </a:cubicBezTo>
                  <a:close/>
                  <a:moveTo>
                    <a:pt x="43" y="1645"/>
                  </a:moveTo>
                  <a:cubicBezTo>
                    <a:pt x="22" y="1645"/>
                    <a:pt x="0" y="1655"/>
                    <a:pt x="0" y="1687"/>
                  </a:cubicBezTo>
                  <a:lnTo>
                    <a:pt x="0" y="1761"/>
                  </a:lnTo>
                  <a:cubicBezTo>
                    <a:pt x="0" y="1782"/>
                    <a:pt x="22" y="1803"/>
                    <a:pt x="43" y="1803"/>
                  </a:cubicBezTo>
                  <a:cubicBezTo>
                    <a:pt x="64" y="1803"/>
                    <a:pt x="85" y="1782"/>
                    <a:pt x="85" y="1761"/>
                  </a:cubicBezTo>
                  <a:lnTo>
                    <a:pt x="85" y="1687"/>
                  </a:lnTo>
                  <a:cubicBezTo>
                    <a:pt x="85" y="1655"/>
                    <a:pt x="64" y="1645"/>
                    <a:pt x="43" y="1645"/>
                  </a:cubicBezTo>
                  <a:close/>
                  <a:moveTo>
                    <a:pt x="43" y="2048"/>
                  </a:moveTo>
                  <a:cubicBezTo>
                    <a:pt x="22" y="2048"/>
                    <a:pt x="0" y="2069"/>
                    <a:pt x="0" y="2090"/>
                  </a:cubicBezTo>
                  <a:lnTo>
                    <a:pt x="0" y="2175"/>
                  </a:lnTo>
                  <a:cubicBezTo>
                    <a:pt x="0" y="2196"/>
                    <a:pt x="22" y="2217"/>
                    <a:pt x="43" y="2217"/>
                  </a:cubicBezTo>
                  <a:cubicBezTo>
                    <a:pt x="64" y="2217"/>
                    <a:pt x="85" y="2196"/>
                    <a:pt x="85" y="2175"/>
                  </a:cubicBezTo>
                  <a:lnTo>
                    <a:pt x="85" y="2090"/>
                  </a:lnTo>
                  <a:cubicBezTo>
                    <a:pt x="85" y="2069"/>
                    <a:pt x="64" y="2048"/>
                    <a:pt x="43" y="2048"/>
                  </a:cubicBezTo>
                  <a:close/>
                  <a:moveTo>
                    <a:pt x="43" y="2461"/>
                  </a:moveTo>
                  <a:cubicBezTo>
                    <a:pt x="22" y="2461"/>
                    <a:pt x="0" y="2482"/>
                    <a:pt x="0" y="2503"/>
                  </a:cubicBezTo>
                  <a:lnTo>
                    <a:pt x="0" y="2578"/>
                  </a:lnTo>
                  <a:cubicBezTo>
                    <a:pt x="0" y="2609"/>
                    <a:pt x="22" y="2620"/>
                    <a:pt x="43" y="2620"/>
                  </a:cubicBezTo>
                  <a:cubicBezTo>
                    <a:pt x="64" y="2620"/>
                    <a:pt x="85" y="2609"/>
                    <a:pt x="85" y="2578"/>
                  </a:cubicBezTo>
                  <a:lnTo>
                    <a:pt x="85" y="2503"/>
                  </a:lnTo>
                  <a:cubicBezTo>
                    <a:pt x="85" y="2482"/>
                    <a:pt x="64" y="2461"/>
                    <a:pt x="43" y="2461"/>
                  </a:cubicBezTo>
                  <a:close/>
                  <a:moveTo>
                    <a:pt x="43" y="2864"/>
                  </a:moveTo>
                  <a:cubicBezTo>
                    <a:pt x="22" y="2864"/>
                    <a:pt x="0" y="2885"/>
                    <a:pt x="0" y="2906"/>
                  </a:cubicBezTo>
                  <a:lnTo>
                    <a:pt x="0" y="2991"/>
                  </a:lnTo>
                  <a:cubicBezTo>
                    <a:pt x="0" y="3012"/>
                    <a:pt x="22" y="3033"/>
                    <a:pt x="43" y="3033"/>
                  </a:cubicBezTo>
                  <a:cubicBezTo>
                    <a:pt x="64" y="3033"/>
                    <a:pt x="85" y="3012"/>
                    <a:pt x="85" y="2991"/>
                  </a:cubicBezTo>
                  <a:lnTo>
                    <a:pt x="85" y="2906"/>
                  </a:lnTo>
                  <a:cubicBezTo>
                    <a:pt x="85" y="2885"/>
                    <a:pt x="64" y="2864"/>
                    <a:pt x="43" y="2864"/>
                  </a:cubicBezTo>
                  <a:close/>
                  <a:moveTo>
                    <a:pt x="43" y="3278"/>
                  </a:moveTo>
                  <a:cubicBezTo>
                    <a:pt x="22" y="3278"/>
                    <a:pt x="0" y="3299"/>
                    <a:pt x="0" y="3320"/>
                  </a:cubicBezTo>
                  <a:lnTo>
                    <a:pt x="0" y="3405"/>
                  </a:lnTo>
                  <a:cubicBezTo>
                    <a:pt x="0" y="3426"/>
                    <a:pt x="22" y="3436"/>
                    <a:pt x="43" y="3436"/>
                  </a:cubicBezTo>
                  <a:cubicBezTo>
                    <a:pt x="64" y="3436"/>
                    <a:pt x="85" y="3426"/>
                    <a:pt x="85" y="3405"/>
                  </a:cubicBezTo>
                  <a:lnTo>
                    <a:pt x="85" y="3320"/>
                  </a:lnTo>
                  <a:cubicBezTo>
                    <a:pt x="85" y="3299"/>
                    <a:pt x="64" y="3278"/>
                    <a:pt x="43" y="3278"/>
                  </a:cubicBezTo>
                  <a:close/>
                  <a:moveTo>
                    <a:pt x="43" y="3691"/>
                  </a:moveTo>
                  <a:cubicBezTo>
                    <a:pt x="22" y="3691"/>
                    <a:pt x="0" y="3702"/>
                    <a:pt x="0" y="3723"/>
                  </a:cubicBezTo>
                  <a:lnTo>
                    <a:pt x="0" y="3808"/>
                  </a:lnTo>
                  <a:cubicBezTo>
                    <a:pt x="0" y="3829"/>
                    <a:pt x="22" y="3850"/>
                    <a:pt x="43" y="3850"/>
                  </a:cubicBezTo>
                  <a:cubicBezTo>
                    <a:pt x="64" y="3850"/>
                    <a:pt x="85" y="3829"/>
                    <a:pt x="85" y="3808"/>
                  </a:cubicBezTo>
                  <a:lnTo>
                    <a:pt x="85" y="3723"/>
                  </a:lnTo>
                  <a:cubicBezTo>
                    <a:pt x="85" y="3702"/>
                    <a:pt x="64" y="3691"/>
                    <a:pt x="43" y="3691"/>
                  </a:cubicBezTo>
                  <a:close/>
                  <a:moveTo>
                    <a:pt x="43" y="4094"/>
                  </a:moveTo>
                  <a:cubicBezTo>
                    <a:pt x="22" y="4094"/>
                    <a:pt x="0" y="4115"/>
                    <a:pt x="0" y="4136"/>
                  </a:cubicBezTo>
                  <a:lnTo>
                    <a:pt x="0" y="4221"/>
                  </a:lnTo>
                  <a:cubicBezTo>
                    <a:pt x="0" y="4242"/>
                    <a:pt x="22" y="4264"/>
                    <a:pt x="43" y="4264"/>
                  </a:cubicBezTo>
                  <a:cubicBezTo>
                    <a:pt x="64" y="4264"/>
                    <a:pt x="85" y="4242"/>
                    <a:pt x="85" y="4221"/>
                  </a:cubicBezTo>
                  <a:lnTo>
                    <a:pt x="85" y="4136"/>
                  </a:lnTo>
                  <a:cubicBezTo>
                    <a:pt x="85" y="4115"/>
                    <a:pt x="64" y="4094"/>
                    <a:pt x="43" y="4094"/>
                  </a:cubicBezTo>
                  <a:close/>
                  <a:moveTo>
                    <a:pt x="43" y="4508"/>
                  </a:moveTo>
                  <a:cubicBezTo>
                    <a:pt x="22" y="4508"/>
                    <a:pt x="0" y="4518"/>
                    <a:pt x="0" y="4550"/>
                  </a:cubicBezTo>
                  <a:lnTo>
                    <a:pt x="0" y="4624"/>
                  </a:lnTo>
                  <a:cubicBezTo>
                    <a:pt x="0" y="4645"/>
                    <a:pt x="22" y="4667"/>
                    <a:pt x="43" y="4667"/>
                  </a:cubicBezTo>
                  <a:cubicBezTo>
                    <a:pt x="64" y="4667"/>
                    <a:pt x="85" y="4645"/>
                    <a:pt x="85" y="4624"/>
                  </a:cubicBezTo>
                  <a:lnTo>
                    <a:pt x="85" y="4550"/>
                  </a:lnTo>
                  <a:cubicBezTo>
                    <a:pt x="85" y="4518"/>
                    <a:pt x="64" y="4508"/>
                    <a:pt x="43" y="4508"/>
                  </a:cubicBezTo>
                  <a:close/>
                  <a:moveTo>
                    <a:pt x="43" y="4911"/>
                  </a:moveTo>
                  <a:cubicBezTo>
                    <a:pt x="22" y="4911"/>
                    <a:pt x="0" y="4932"/>
                    <a:pt x="0" y="4953"/>
                  </a:cubicBezTo>
                  <a:lnTo>
                    <a:pt x="0" y="5038"/>
                  </a:lnTo>
                  <a:cubicBezTo>
                    <a:pt x="0" y="5059"/>
                    <a:pt x="22" y="5081"/>
                    <a:pt x="43" y="5081"/>
                  </a:cubicBezTo>
                  <a:cubicBezTo>
                    <a:pt x="64" y="5081"/>
                    <a:pt x="85" y="5059"/>
                    <a:pt x="85" y="5038"/>
                  </a:cubicBezTo>
                  <a:lnTo>
                    <a:pt x="85" y="4953"/>
                  </a:lnTo>
                  <a:cubicBezTo>
                    <a:pt x="85" y="4932"/>
                    <a:pt x="64" y="4911"/>
                    <a:pt x="43" y="4911"/>
                  </a:cubicBezTo>
                  <a:close/>
                  <a:moveTo>
                    <a:pt x="43" y="5324"/>
                  </a:moveTo>
                  <a:cubicBezTo>
                    <a:pt x="22" y="5324"/>
                    <a:pt x="0" y="5345"/>
                    <a:pt x="0" y="5367"/>
                  </a:cubicBezTo>
                  <a:lnTo>
                    <a:pt x="0" y="5441"/>
                  </a:lnTo>
                  <a:cubicBezTo>
                    <a:pt x="0" y="5473"/>
                    <a:pt x="22" y="5484"/>
                    <a:pt x="43" y="5484"/>
                  </a:cubicBezTo>
                  <a:cubicBezTo>
                    <a:pt x="64" y="5484"/>
                    <a:pt x="85" y="5473"/>
                    <a:pt x="85" y="5441"/>
                  </a:cubicBezTo>
                  <a:lnTo>
                    <a:pt x="85" y="5367"/>
                  </a:lnTo>
                  <a:cubicBezTo>
                    <a:pt x="85" y="5345"/>
                    <a:pt x="64" y="5324"/>
                    <a:pt x="43" y="5324"/>
                  </a:cubicBezTo>
                  <a:close/>
                  <a:moveTo>
                    <a:pt x="43" y="5727"/>
                  </a:moveTo>
                  <a:cubicBezTo>
                    <a:pt x="22" y="5727"/>
                    <a:pt x="0" y="5748"/>
                    <a:pt x="0" y="5770"/>
                  </a:cubicBezTo>
                  <a:lnTo>
                    <a:pt x="0" y="5854"/>
                  </a:lnTo>
                  <a:cubicBezTo>
                    <a:pt x="0" y="5876"/>
                    <a:pt x="22" y="5897"/>
                    <a:pt x="43" y="5897"/>
                  </a:cubicBezTo>
                  <a:cubicBezTo>
                    <a:pt x="64" y="5897"/>
                    <a:pt x="85" y="5876"/>
                    <a:pt x="85" y="5854"/>
                  </a:cubicBezTo>
                  <a:lnTo>
                    <a:pt x="85" y="5770"/>
                  </a:lnTo>
                  <a:cubicBezTo>
                    <a:pt x="85" y="5748"/>
                    <a:pt x="64" y="5727"/>
                    <a:pt x="43" y="5727"/>
                  </a:cubicBezTo>
                  <a:close/>
                  <a:moveTo>
                    <a:pt x="43" y="6141"/>
                  </a:moveTo>
                  <a:cubicBezTo>
                    <a:pt x="22" y="6141"/>
                    <a:pt x="0" y="6162"/>
                    <a:pt x="0" y="6184"/>
                  </a:cubicBezTo>
                  <a:lnTo>
                    <a:pt x="0" y="6268"/>
                  </a:lnTo>
                  <a:cubicBezTo>
                    <a:pt x="0" y="6290"/>
                    <a:pt x="22" y="6300"/>
                    <a:pt x="43" y="6300"/>
                  </a:cubicBezTo>
                  <a:cubicBezTo>
                    <a:pt x="64" y="6300"/>
                    <a:pt x="85" y="6290"/>
                    <a:pt x="85" y="6268"/>
                  </a:cubicBezTo>
                  <a:lnTo>
                    <a:pt x="85" y="6184"/>
                  </a:lnTo>
                  <a:cubicBezTo>
                    <a:pt x="85" y="6162"/>
                    <a:pt x="64" y="6141"/>
                    <a:pt x="43" y="6141"/>
                  </a:cubicBezTo>
                  <a:close/>
                  <a:moveTo>
                    <a:pt x="43" y="6554"/>
                  </a:moveTo>
                  <a:cubicBezTo>
                    <a:pt x="22" y="6554"/>
                    <a:pt x="0" y="6565"/>
                    <a:pt x="0" y="6587"/>
                  </a:cubicBezTo>
                  <a:lnTo>
                    <a:pt x="0" y="6671"/>
                  </a:lnTo>
                  <a:cubicBezTo>
                    <a:pt x="0" y="6693"/>
                    <a:pt x="22" y="6714"/>
                    <a:pt x="43" y="6714"/>
                  </a:cubicBezTo>
                  <a:cubicBezTo>
                    <a:pt x="64" y="6714"/>
                    <a:pt x="85" y="6693"/>
                    <a:pt x="85" y="6671"/>
                  </a:cubicBezTo>
                  <a:lnTo>
                    <a:pt x="85" y="6587"/>
                  </a:lnTo>
                  <a:cubicBezTo>
                    <a:pt x="85" y="6565"/>
                    <a:pt x="64" y="6554"/>
                    <a:pt x="43" y="6554"/>
                  </a:cubicBezTo>
                  <a:close/>
                  <a:moveTo>
                    <a:pt x="43" y="6957"/>
                  </a:moveTo>
                  <a:cubicBezTo>
                    <a:pt x="22" y="6957"/>
                    <a:pt x="0" y="6979"/>
                    <a:pt x="0" y="7000"/>
                  </a:cubicBezTo>
                  <a:lnTo>
                    <a:pt x="0" y="7085"/>
                  </a:lnTo>
                  <a:cubicBezTo>
                    <a:pt x="0" y="7106"/>
                    <a:pt x="22" y="7127"/>
                    <a:pt x="43" y="7127"/>
                  </a:cubicBezTo>
                  <a:cubicBezTo>
                    <a:pt x="64" y="7127"/>
                    <a:pt x="85" y="7106"/>
                    <a:pt x="85" y="7085"/>
                  </a:cubicBezTo>
                  <a:lnTo>
                    <a:pt x="85" y="7000"/>
                  </a:lnTo>
                  <a:cubicBezTo>
                    <a:pt x="85" y="6979"/>
                    <a:pt x="64" y="6957"/>
                    <a:pt x="43" y="6957"/>
                  </a:cubicBezTo>
                  <a:close/>
                  <a:moveTo>
                    <a:pt x="43" y="7371"/>
                  </a:moveTo>
                  <a:cubicBezTo>
                    <a:pt x="22" y="7371"/>
                    <a:pt x="0" y="7382"/>
                    <a:pt x="0" y="7414"/>
                  </a:cubicBezTo>
                  <a:lnTo>
                    <a:pt x="0" y="7488"/>
                  </a:lnTo>
                  <a:cubicBezTo>
                    <a:pt x="0" y="7509"/>
                    <a:pt x="22" y="7530"/>
                    <a:pt x="43" y="7530"/>
                  </a:cubicBezTo>
                  <a:cubicBezTo>
                    <a:pt x="64" y="7530"/>
                    <a:pt x="85" y="7509"/>
                    <a:pt x="85" y="7488"/>
                  </a:cubicBezTo>
                  <a:lnTo>
                    <a:pt x="85" y="7414"/>
                  </a:lnTo>
                  <a:cubicBezTo>
                    <a:pt x="85" y="7382"/>
                    <a:pt x="64" y="7371"/>
                    <a:pt x="43" y="7371"/>
                  </a:cubicBezTo>
                  <a:close/>
                  <a:moveTo>
                    <a:pt x="43" y="7774"/>
                  </a:moveTo>
                  <a:cubicBezTo>
                    <a:pt x="22" y="7774"/>
                    <a:pt x="0" y="7796"/>
                    <a:pt x="0" y="7817"/>
                  </a:cubicBezTo>
                  <a:lnTo>
                    <a:pt x="0" y="7902"/>
                  </a:lnTo>
                  <a:cubicBezTo>
                    <a:pt x="0" y="7923"/>
                    <a:pt x="22" y="7944"/>
                    <a:pt x="43" y="7944"/>
                  </a:cubicBezTo>
                  <a:cubicBezTo>
                    <a:pt x="64" y="7944"/>
                    <a:pt x="85" y="7923"/>
                    <a:pt x="85" y="7902"/>
                  </a:cubicBezTo>
                  <a:lnTo>
                    <a:pt x="85" y="7817"/>
                  </a:lnTo>
                  <a:cubicBezTo>
                    <a:pt x="85" y="7796"/>
                    <a:pt x="64" y="7774"/>
                    <a:pt x="43" y="7774"/>
                  </a:cubicBezTo>
                  <a:close/>
                  <a:moveTo>
                    <a:pt x="43" y="8188"/>
                  </a:moveTo>
                  <a:cubicBezTo>
                    <a:pt x="22" y="8188"/>
                    <a:pt x="0" y="8209"/>
                    <a:pt x="0" y="8230"/>
                  </a:cubicBezTo>
                  <a:lnTo>
                    <a:pt x="0" y="8305"/>
                  </a:lnTo>
                  <a:cubicBezTo>
                    <a:pt x="0" y="8336"/>
                    <a:pt x="22" y="8347"/>
                    <a:pt x="43" y="8347"/>
                  </a:cubicBezTo>
                  <a:cubicBezTo>
                    <a:pt x="64" y="8347"/>
                    <a:pt x="85" y="8336"/>
                    <a:pt x="85" y="8305"/>
                  </a:cubicBezTo>
                  <a:lnTo>
                    <a:pt x="85" y="8230"/>
                  </a:lnTo>
                  <a:cubicBezTo>
                    <a:pt x="85" y="8209"/>
                    <a:pt x="64" y="8188"/>
                    <a:pt x="43" y="8188"/>
                  </a:cubicBezTo>
                  <a:close/>
                  <a:moveTo>
                    <a:pt x="43" y="8591"/>
                  </a:moveTo>
                  <a:cubicBezTo>
                    <a:pt x="22" y="8591"/>
                    <a:pt x="0" y="8612"/>
                    <a:pt x="0" y="8633"/>
                  </a:cubicBezTo>
                  <a:lnTo>
                    <a:pt x="0" y="8718"/>
                  </a:lnTo>
                  <a:cubicBezTo>
                    <a:pt x="0" y="8739"/>
                    <a:pt x="22" y="8760"/>
                    <a:pt x="43" y="8760"/>
                  </a:cubicBezTo>
                  <a:cubicBezTo>
                    <a:pt x="64" y="8760"/>
                    <a:pt x="85" y="8739"/>
                    <a:pt x="85" y="8718"/>
                  </a:cubicBezTo>
                  <a:lnTo>
                    <a:pt x="85" y="8633"/>
                  </a:lnTo>
                  <a:cubicBezTo>
                    <a:pt x="85" y="8612"/>
                    <a:pt x="64" y="8591"/>
                    <a:pt x="43" y="8591"/>
                  </a:cubicBezTo>
                  <a:close/>
                  <a:moveTo>
                    <a:pt x="43" y="9005"/>
                  </a:moveTo>
                  <a:cubicBezTo>
                    <a:pt x="22" y="9005"/>
                    <a:pt x="0" y="9026"/>
                    <a:pt x="0" y="9047"/>
                  </a:cubicBezTo>
                  <a:lnTo>
                    <a:pt x="0" y="9132"/>
                  </a:lnTo>
                  <a:cubicBezTo>
                    <a:pt x="0" y="9153"/>
                    <a:pt x="22" y="9163"/>
                    <a:pt x="43" y="9163"/>
                  </a:cubicBezTo>
                  <a:cubicBezTo>
                    <a:pt x="64" y="9163"/>
                    <a:pt x="85" y="9153"/>
                    <a:pt x="85" y="9132"/>
                  </a:cubicBezTo>
                  <a:lnTo>
                    <a:pt x="85" y="9047"/>
                  </a:lnTo>
                  <a:cubicBezTo>
                    <a:pt x="85" y="9026"/>
                    <a:pt x="64" y="9005"/>
                    <a:pt x="43" y="9005"/>
                  </a:cubicBezTo>
                  <a:close/>
                  <a:moveTo>
                    <a:pt x="43" y="9418"/>
                  </a:moveTo>
                  <a:cubicBezTo>
                    <a:pt x="22" y="9418"/>
                    <a:pt x="0" y="9429"/>
                    <a:pt x="0" y="9450"/>
                  </a:cubicBezTo>
                  <a:lnTo>
                    <a:pt x="0" y="9535"/>
                  </a:lnTo>
                  <a:cubicBezTo>
                    <a:pt x="0" y="9556"/>
                    <a:pt x="22" y="9577"/>
                    <a:pt x="43" y="9577"/>
                  </a:cubicBezTo>
                  <a:cubicBezTo>
                    <a:pt x="64" y="9577"/>
                    <a:pt x="85" y="9556"/>
                    <a:pt x="85" y="9535"/>
                  </a:cubicBezTo>
                  <a:lnTo>
                    <a:pt x="85" y="9450"/>
                  </a:lnTo>
                  <a:cubicBezTo>
                    <a:pt x="85" y="9429"/>
                    <a:pt x="64" y="9418"/>
                    <a:pt x="43" y="9418"/>
                  </a:cubicBezTo>
                  <a:close/>
                  <a:moveTo>
                    <a:pt x="43" y="9821"/>
                  </a:moveTo>
                  <a:cubicBezTo>
                    <a:pt x="22" y="9821"/>
                    <a:pt x="0" y="9842"/>
                    <a:pt x="0" y="9863"/>
                  </a:cubicBezTo>
                  <a:lnTo>
                    <a:pt x="0" y="9948"/>
                  </a:lnTo>
                  <a:cubicBezTo>
                    <a:pt x="0" y="9969"/>
                    <a:pt x="22" y="9990"/>
                    <a:pt x="43" y="9990"/>
                  </a:cubicBezTo>
                  <a:cubicBezTo>
                    <a:pt x="64" y="9990"/>
                    <a:pt x="85" y="9969"/>
                    <a:pt x="85" y="9948"/>
                  </a:cubicBezTo>
                  <a:lnTo>
                    <a:pt x="85" y="9863"/>
                  </a:lnTo>
                  <a:cubicBezTo>
                    <a:pt x="85" y="9842"/>
                    <a:pt x="64" y="9821"/>
                    <a:pt x="43" y="9821"/>
                  </a:cubicBezTo>
                  <a:close/>
                  <a:moveTo>
                    <a:pt x="43" y="10235"/>
                  </a:moveTo>
                  <a:cubicBezTo>
                    <a:pt x="22" y="10235"/>
                    <a:pt x="0" y="10245"/>
                    <a:pt x="0" y="10277"/>
                  </a:cubicBezTo>
                  <a:lnTo>
                    <a:pt x="0" y="10351"/>
                  </a:lnTo>
                  <a:cubicBezTo>
                    <a:pt x="0" y="10372"/>
                    <a:pt x="22" y="10393"/>
                    <a:pt x="43" y="10393"/>
                  </a:cubicBezTo>
                  <a:cubicBezTo>
                    <a:pt x="64" y="10393"/>
                    <a:pt x="85" y="10372"/>
                    <a:pt x="85" y="10351"/>
                  </a:cubicBezTo>
                  <a:lnTo>
                    <a:pt x="85" y="10277"/>
                  </a:lnTo>
                  <a:cubicBezTo>
                    <a:pt x="85" y="10245"/>
                    <a:pt x="64" y="10235"/>
                    <a:pt x="43" y="10235"/>
                  </a:cubicBezTo>
                  <a:close/>
                  <a:moveTo>
                    <a:pt x="43" y="10638"/>
                  </a:moveTo>
                  <a:cubicBezTo>
                    <a:pt x="22" y="10638"/>
                    <a:pt x="0" y="10659"/>
                    <a:pt x="0" y="10680"/>
                  </a:cubicBezTo>
                  <a:lnTo>
                    <a:pt x="0" y="10765"/>
                  </a:lnTo>
                  <a:cubicBezTo>
                    <a:pt x="0" y="10786"/>
                    <a:pt x="22" y="10807"/>
                    <a:pt x="43" y="10807"/>
                  </a:cubicBezTo>
                  <a:cubicBezTo>
                    <a:pt x="64" y="10807"/>
                    <a:pt x="85" y="10786"/>
                    <a:pt x="85" y="10765"/>
                  </a:cubicBezTo>
                  <a:lnTo>
                    <a:pt x="85" y="10680"/>
                  </a:lnTo>
                  <a:cubicBezTo>
                    <a:pt x="85" y="10659"/>
                    <a:pt x="64" y="10638"/>
                    <a:pt x="43" y="10638"/>
                  </a:cubicBezTo>
                  <a:close/>
                  <a:moveTo>
                    <a:pt x="43" y="11051"/>
                  </a:moveTo>
                  <a:cubicBezTo>
                    <a:pt x="22" y="11051"/>
                    <a:pt x="0" y="11072"/>
                    <a:pt x="0" y="11093"/>
                  </a:cubicBezTo>
                  <a:lnTo>
                    <a:pt x="0" y="11168"/>
                  </a:lnTo>
                  <a:cubicBezTo>
                    <a:pt x="0" y="11199"/>
                    <a:pt x="22" y="11210"/>
                    <a:pt x="43" y="11210"/>
                  </a:cubicBezTo>
                  <a:cubicBezTo>
                    <a:pt x="64" y="11210"/>
                    <a:pt x="85" y="11199"/>
                    <a:pt x="85" y="11168"/>
                  </a:cubicBezTo>
                  <a:lnTo>
                    <a:pt x="85" y="11093"/>
                  </a:lnTo>
                  <a:cubicBezTo>
                    <a:pt x="85" y="11072"/>
                    <a:pt x="64" y="11051"/>
                    <a:pt x="43" y="11051"/>
                  </a:cubicBezTo>
                  <a:close/>
                  <a:moveTo>
                    <a:pt x="43" y="11454"/>
                  </a:moveTo>
                  <a:cubicBezTo>
                    <a:pt x="22" y="11454"/>
                    <a:pt x="0" y="11475"/>
                    <a:pt x="0" y="11496"/>
                  </a:cubicBezTo>
                  <a:lnTo>
                    <a:pt x="0" y="11581"/>
                  </a:lnTo>
                  <a:cubicBezTo>
                    <a:pt x="0" y="11602"/>
                    <a:pt x="22" y="11624"/>
                    <a:pt x="43" y="11624"/>
                  </a:cubicBezTo>
                  <a:cubicBezTo>
                    <a:pt x="64" y="11624"/>
                    <a:pt x="85" y="11602"/>
                    <a:pt x="85" y="11581"/>
                  </a:cubicBezTo>
                  <a:lnTo>
                    <a:pt x="85" y="11496"/>
                  </a:lnTo>
                  <a:cubicBezTo>
                    <a:pt x="85" y="11475"/>
                    <a:pt x="64" y="11454"/>
                    <a:pt x="43" y="11454"/>
                  </a:cubicBezTo>
                  <a:close/>
                  <a:moveTo>
                    <a:pt x="43" y="11868"/>
                  </a:moveTo>
                  <a:cubicBezTo>
                    <a:pt x="22" y="11868"/>
                    <a:pt x="0" y="11889"/>
                    <a:pt x="0" y="11910"/>
                  </a:cubicBezTo>
                  <a:lnTo>
                    <a:pt x="0" y="11995"/>
                  </a:lnTo>
                  <a:cubicBezTo>
                    <a:pt x="0" y="12016"/>
                    <a:pt x="22" y="12027"/>
                    <a:pt x="43" y="12027"/>
                  </a:cubicBezTo>
                  <a:cubicBezTo>
                    <a:pt x="64" y="12027"/>
                    <a:pt x="85" y="12016"/>
                    <a:pt x="85" y="11995"/>
                  </a:cubicBezTo>
                  <a:lnTo>
                    <a:pt x="85" y="11910"/>
                  </a:lnTo>
                  <a:cubicBezTo>
                    <a:pt x="85" y="11889"/>
                    <a:pt x="64" y="11868"/>
                    <a:pt x="43" y="11868"/>
                  </a:cubicBezTo>
                  <a:close/>
                  <a:moveTo>
                    <a:pt x="43" y="12281"/>
                  </a:moveTo>
                  <a:cubicBezTo>
                    <a:pt x="22" y="12281"/>
                    <a:pt x="0" y="12292"/>
                    <a:pt x="0" y="12313"/>
                  </a:cubicBezTo>
                  <a:lnTo>
                    <a:pt x="0" y="12398"/>
                  </a:lnTo>
                  <a:cubicBezTo>
                    <a:pt x="0" y="12419"/>
                    <a:pt x="22" y="12441"/>
                    <a:pt x="43" y="12441"/>
                  </a:cubicBezTo>
                  <a:cubicBezTo>
                    <a:pt x="64" y="12441"/>
                    <a:pt x="85" y="12419"/>
                    <a:pt x="85" y="12398"/>
                  </a:cubicBezTo>
                  <a:lnTo>
                    <a:pt x="85" y="12313"/>
                  </a:lnTo>
                  <a:cubicBezTo>
                    <a:pt x="85" y="12292"/>
                    <a:pt x="64" y="12281"/>
                    <a:pt x="43" y="12281"/>
                  </a:cubicBezTo>
                  <a:close/>
                  <a:moveTo>
                    <a:pt x="43" y="12684"/>
                  </a:moveTo>
                  <a:cubicBezTo>
                    <a:pt x="22" y="12684"/>
                    <a:pt x="0" y="12705"/>
                    <a:pt x="0" y="12727"/>
                  </a:cubicBezTo>
                  <a:lnTo>
                    <a:pt x="0" y="12811"/>
                  </a:lnTo>
                  <a:cubicBezTo>
                    <a:pt x="0" y="12833"/>
                    <a:pt x="22" y="12854"/>
                    <a:pt x="43" y="12854"/>
                  </a:cubicBezTo>
                  <a:cubicBezTo>
                    <a:pt x="64" y="12854"/>
                    <a:pt x="85" y="12833"/>
                    <a:pt x="85" y="12811"/>
                  </a:cubicBezTo>
                  <a:lnTo>
                    <a:pt x="85" y="12727"/>
                  </a:lnTo>
                  <a:cubicBezTo>
                    <a:pt x="85" y="12705"/>
                    <a:pt x="64" y="12684"/>
                    <a:pt x="43" y="126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16"/>
            <p:cNvSpPr/>
            <p:nvPr/>
          </p:nvSpPr>
          <p:spPr>
            <a:xfrm>
              <a:off x="3284650" y="1198700"/>
              <a:ext cx="2150" cy="2925"/>
            </a:xfrm>
            <a:custGeom>
              <a:avLst/>
              <a:gdLst/>
              <a:ahLst/>
              <a:cxnLst/>
              <a:rect l="l" t="t" r="r" b="b"/>
              <a:pathLst>
                <a:path w="86" h="117" extrusionOk="0">
                  <a:moveTo>
                    <a:pt x="43" y="0"/>
                  </a:moveTo>
                  <a:cubicBezTo>
                    <a:pt x="22" y="0"/>
                    <a:pt x="0" y="10"/>
                    <a:pt x="0" y="43"/>
                  </a:cubicBezTo>
                  <a:lnTo>
                    <a:pt x="0" y="74"/>
                  </a:lnTo>
                  <a:cubicBezTo>
                    <a:pt x="0" y="106"/>
                    <a:pt x="22" y="116"/>
                    <a:pt x="43" y="116"/>
                  </a:cubicBezTo>
                  <a:cubicBezTo>
                    <a:pt x="64" y="116"/>
                    <a:pt x="85" y="106"/>
                    <a:pt x="85" y="74"/>
                  </a:cubicBezTo>
                  <a:lnTo>
                    <a:pt x="85" y="43"/>
                  </a:lnTo>
                  <a:cubicBezTo>
                    <a:pt x="85" y="10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16"/>
            <p:cNvSpPr/>
            <p:nvPr/>
          </p:nvSpPr>
          <p:spPr>
            <a:xfrm>
              <a:off x="3376625" y="862225"/>
              <a:ext cx="2150" cy="2950"/>
            </a:xfrm>
            <a:custGeom>
              <a:avLst/>
              <a:gdLst/>
              <a:ahLst/>
              <a:cxnLst/>
              <a:rect l="l" t="t" r="r" b="b"/>
              <a:pathLst>
                <a:path w="86" h="118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75"/>
                  </a:lnTo>
                  <a:cubicBezTo>
                    <a:pt x="1" y="107"/>
                    <a:pt x="22" y="118"/>
                    <a:pt x="43" y="118"/>
                  </a:cubicBezTo>
                  <a:cubicBezTo>
                    <a:pt x="65" y="118"/>
                    <a:pt x="86" y="107"/>
                    <a:pt x="86" y="75"/>
                  </a:cubicBezTo>
                  <a:lnTo>
                    <a:pt x="86" y="43"/>
                  </a:lnTo>
                  <a:cubicBezTo>
                    <a:pt x="86" y="22"/>
                    <a:pt x="65" y="1"/>
                    <a:pt x="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16"/>
            <p:cNvSpPr/>
            <p:nvPr/>
          </p:nvSpPr>
          <p:spPr>
            <a:xfrm>
              <a:off x="3376625" y="871250"/>
              <a:ext cx="2150" cy="321350"/>
            </a:xfrm>
            <a:custGeom>
              <a:avLst/>
              <a:gdLst/>
              <a:ahLst/>
              <a:cxnLst/>
              <a:rect l="l" t="t" r="r" b="b"/>
              <a:pathLst>
                <a:path w="86" h="12854" extrusionOk="0">
                  <a:moveTo>
                    <a:pt x="43" y="0"/>
                  </a:moveTo>
                  <a:cubicBezTo>
                    <a:pt x="22" y="0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22" y="170"/>
                    <a:pt x="43" y="170"/>
                  </a:cubicBezTo>
                  <a:cubicBezTo>
                    <a:pt x="65" y="170"/>
                    <a:pt x="86" y="149"/>
                    <a:pt x="86" y="128"/>
                  </a:cubicBezTo>
                  <a:lnTo>
                    <a:pt x="86" y="43"/>
                  </a:lnTo>
                  <a:cubicBezTo>
                    <a:pt x="86" y="22"/>
                    <a:pt x="65" y="0"/>
                    <a:pt x="43" y="0"/>
                  </a:cubicBezTo>
                  <a:close/>
                  <a:moveTo>
                    <a:pt x="43" y="414"/>
                  </a:moveTo>
                  <a:cubicBezTo>
                    <a:pt x="22" y="414"/>
                    <a:pt x="1" y="436"/>
                    <a:pt x="1" y="457"/>
                  </a:cubicBezTo>
                  <a:lnTo>
                    <a:pt x="1" y="542"/>
                  </a:lnTo>
                  <a:cubicBezTo>
                    <a:pt x="1" y="563"/>
                    <a:pt x="22" y="573"/>
                    <a:pt x="43" y="573"/>
                  </a:cubicBezTo>
                  <a:cubicBezTo>
                    <a:pt x="65" y="573"/>
                    <a:pt x="86" y="563"/>
                    <a:pt x="86" y="542"/>
                  </a:cubicBezTo>
                  <a:lnTo>
                    <a:pt x="86" y="457"/>
                  </a:lnTo>
                  <a:cubicBezTo>
                    <a:pt x="86" y="436"/>
                    <a:pt x="65" y="414"/>
                    <a:pt x="43" y="414"/>
                  </a:cubicBezTo>
                  <a:close/>
                  <a:moveTo>
                    <a:pt x="43" y="827"/>
                  </a:moveTo>
                  <a:cubicBezTo>
                    <a:pt x="22" y="827"/>
                    <a:pt x="1" y="839"/>
                    <a:pt x="1" y="860"/>
                  </a:cubicBezTo>
                  <a:lnTo>
                    <a:pt x="1" y="945"/>
                  </a:lnTo>
                  <a:cubicBezTo>
                    <a:pt x="1" y="966"/>
                    <a:pt x="22" y="987"/>
                    <a:pt x="43" y="987"/>
                  </a:cubicBezTo>
                  <a:cubicBezTo>
                    <a:pt x="65" y="987"/>
                    <a:pt x="86" y="966"/>
                    <a:pt x="86" y="945"/>
                  </a:cubicBezTo>
                  <a:lnTo>
                    <a:pt x="86" y="860"/>
                  </a:lnTo>
                  <a:cubicBezTo>
                    <a:pt x="86" y="839"/>
                    <a:pt x="65" y="827"/>
                    <a:pt x="43" y="827"/>
                  </a:cubicBezTo>
                  <a:close/>
                  <a:moveTo>
                    <a:pt x="43" y="1230"/>
                  </a:moveTo>
                  <a:cubicBezTo>
                    <a:pt x="22" y="1230"/>
                    <a:pt x="1" y="1252"/>
                    <a:pt x="1" y="1273"/>
                  </a:cubicBezTo>
                  <a:lnTo>
                    <a:pt x="1" y="1358"/>
                  </a:lnTo>
                  <a:cubicBezTo>
                    <a:pt x="1" y="1379"/>
                    <a:pt x="22" y="1400"/>
                    <a:pt x="43" y="1400"/>
                  </a:cubicBezTo>
                  <a:cubicBezTo>
                    <a:pt x="65" y="1400"/>
                    <a:pt x="86" y="1379"/>
                    <a:pt x="86" y="1358"/>
                  </a:cubicBezTo>
                  <a:lnTo>
                    <a:pt x="86" y="1273"/>
                  </a:lnTo>
                  <a:cubicBezTo>
                    <a:pt x="86" y="1252"/>
                    <a:pt x="65" y="1230"/>
                    <a:pt x="43" y="1230"/>
                  </a:cubicBezTo>
                  <a:close/>
                  <a:moveTo>
                    <a:pt x="43" y="1645"/>
                  </a:moveTo>
                  <a:cubicBezTo>
                    <a:pt x="22" y="1645"/>
                    <a:pt x="1" y="1655"/>
                    <a:pt x="1" y="1687"/>
                  </a:cubicBezTo>
                  <a:lnTo>
                    <a:pt x="1" y="1761"/>
                  </a:lnTo>
                  <a:cubicBezTo>
                    <a:pt x="1" y="1782"/>
                    <a:pt x="22" y="1803"/>
                    <a:pt x="43" y="1803"/>
                  </a:cubicBezTo>
                  <a:cubicBezTo>
                    <a:pt x="65" y="1803"/>
                    <a:pt x="86" y="1782"/>
                    <a:pt x="86" y="1761"/>
                  </a:cubicBezTo>
                  <a:lnTo>
                    <a:pt x="86" y="1687"/>
                  </a:lnTo>
                  <a:cubicBezTo>
                    <a:pt x="86" y="1655"/>
                    <a:pt x="65" y="1645"/>
                    <a:pt x="43" y="1645"/>
                  </a:cubicBezTo>
                  <a:close/>
                  <a:moveTo>
                    <a:pt x="43" y="2048"/>
                  </a:moveTo>
                  <a:cubicBezTo>
                    <a:pt x="22" y="2048"/>
                    <a:pt x="1" y="2069"/>
                    <a:pt x="1" y="2090"/>
                  </a:cubicBezTo>
                  <a:lnTo>
                    <a:pt x="1" y="2175"/>
                  </a:lnTo>
                  <a:cubicBezTo>
                    <a:pt x="1" y="2196"/>
                    <a:pt x="22" y="2217"/>
                    <a:pt x="43" y="2217"/>
                  </a:cubicBezTo>
                  <a:cubicBezTo>
                    <a:pt x="65" y="2217"/>
                    <a:pt x="86" y="2196"/>
                    <a:pt x="86" y="2175"/>
                  </a:cubicBezTo>
                  <a:lnTo>
                    <a:pt x="86" y="2090"/>
                  </a:lnTo>
                  <a:cubicBezTo>
                    <a:pt x="86" y="2069"/>
                    <a:pt x="65" y="2048"/>
                    <a:pt x="43" y="2048"/>
                  </a:cubicBezTo>
                  <a:close/>
                  <a:moveTo>
                    <a:pt x="43" y="2461"/>
                  </a:moveTo>
                  <a:cubicBezTo>
                    <a:pt x="22" y="2461"/>
                    <a:pt x="1" y="2482"/>
                    <a:pt x="1" y="2503"/>
                  </a:cubicBezTo>
                  <a:lnTo>
                    <a:pt x="1" y="2578"/>
                  </a:lnTo>
                  <a:cubicBezTo>
                    <a:pt x="1" y="2609"/>
                    <a:pt x="22" y="2620"/>
                    <a:pt x="43" y="2620"/>
                  </a:cubicBezTo>
                  <a:cubicBezTo>
                    <a:pt x="65" y="2620"/>
                    <a:pt x="86" y="2609"/>
                    <a:pt x="86" y="2578"/>
                  </a:cubicBezTo>
                  <a:lnTo>
                    <a:pt x="86" y="2503"/>
                  </a:lnTo>
                  <a:cubicBezTo>
                    <a:pt x="86" y="2482"/>
                    <a:pt x="65" y="2461"/>
                    <a:pt x="43" y="2461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85"/>
                    <a:pt x="1" y="2906"/>
                  </a:cubicBezTo>
                  <a:lnTo>
                    <a:pt x="1" y="2991"/>
                  </a:lnTo>
                  <a:cubicBezTo>
                    <a:pt x="1" y="3012"/>
                    <a:pt x="22" y="3033"/>
                    <a:pt x="43" y="3033"/>
                  </a:cubicBezTo>
                  <a:cubicBezTo>
                    <a:pt x="65" y="3033"/>
                    <a:pt x="86" y="3012"/>
                    <a:pt x="86" y="2991"/>
                  </a:cubicBezTo>
                  <a:lnTo>
                    <a:pt x="86" y="2906"/>
                  </a:lnTo>
                  <a:cubicBezTo>
                    <a:pt x="86" y="2885"/>
                    <a:pt x="65" y="2864"/>
                    <a:pt x="43" y="2864"/>
                  </a:cubicBezTo>
                  <a:close/>
                  <a:moveTo>
                    <a:pt x="43" y="3278"/>
                  </a:moveTo>
                  <a:cubicBezTo>
                    <a:pt x="22" y="3278"/>
                    <a:pt x="1" y="3299"/>
                    <a:pt x="1" y="3320"/>
                  </a:cubicBezTo>
                  <a:lnTo>
                    <a:pt x="1" y="3405"/>
                  </a:lnTo>
                  <a:cubicBezTo>
                    <a:pt x="1" y="3426"/>
                    <a:pt x="22" y="3436"/>
                    <a:pt x="43" y="3436"/>
                  </a:cubicBezTo>
                  <a:cubicBezTo>
                    <a:pt x="65" y="3436"/>
                    <a:pt x="86" y="3426"/>
                    <a:pt x="86" y="3405"/>
                  </a:cubicBezTo>
                  <a:lnTo>
                    <a:pt x="86" y="3320"/>
                  </a:lnTo>
                  <a:cubicBezTo>
                    <a:pt x="86" y="3299"/>
                    <a:pt x="65" y="3278"/>
                    <a:pt x="43" y="3278"/>
                  </a:cubicBezTo>
                  <a:close/>
                  <a:moveTo>
                    <a:pt x="43" y="3691"/>
                  </a:moveTo>
                  <a:cubicBezTo>
                    <a:pt x="22" y="3691"/>
                    <a:pt x="1" y="3702"/>
                    <a:pt x="1" y="3723"/>
                  </a:cubicBezTo>
                  <a:lnTo>
                    <a:pt x="1" y="3808"/>
                  </a:lnTo>
                  <a:cubicBezTo>
                    <a:pt x="1" y="3829"/>
                    <a:pt x="22" y="3850"/>
                    <a:pt x="43" y="3850"/>
                  </a:cubicBezTo>
                  <a:cubicBezTo>
                    <a:pt x="65" y="3850"/>
                    <a:pt x="86" y="3829"/>
                    <a:pt x="86" y="3808"/>
                  </a:cubicBezTo>
                  <a:lnTo>
                    <a:pt x="86" y="3723"/>
                  </a:lnTo>
                  <a:cubicBezTo>
                    <a:pt x="86" y="3702"/>
                    <a:pt x="65" y="3691"/>
                    <a:pt x="43" y="3691"/>
                  </a:cubicBezTo>
                  <a:close/>
                  <a:moveTo>
                    <a:pt x="43" y="4094"/>
                  </a:moveTo>
                  <a:cubicBezTo>
                    <a:pt x="22" y="4094"/>
                    <a:pt x="1" y="4115"/>
                    <a:pt x="1" y="4136"/>
                  </a:cubicBezTo>
                  <a:lnTo>
                    <a:pt x="1" y="4221"/>
                  </a:lnTo>
                  <a:cubicBezTo>
                    <a:pt x="1" y="4242"/>
                    <a:pt x="22" y="4264"/>
                    <a:pt x="43" y="4264"/>
                  </a:cubicBezTo>
                  <a:cubicBezTo>
                    <a:pt x="65" y="4264"/>
                    <a:pt x="86" y="4242"/>
                    <a:pt x="86" y="4221"/>
                  </a:cubicBezTo>
                  <a:lnTo>
                    <a:pt x="86" y="4136"/>
                  </a:lnTo>
                  <a:cubicBezTo>
                    <a:pt x="86" y="4115"/>
                    <a:pt x="65" y="4094"/>
                    <a:pt x="43" y="4094"/>
                  </a:cubicBezTo>
                  <a:close/>
                  <a:moveTo>
                    <a:pt x="43" y="4508"/>
                  </a:moveTo>
                  <a:cubicBezTo>
                    <a:pt x="22" y="4508"/>
                    <a:pt x="1" y="4518"/>
                    <a:pt x="1" y="4550"/>
                  </a:cubicBezTo>
                  <a:lnTo>
                    <a:pt x="1" y="4624"/>
                  </a:lnTo>
                  <a:cubicBezTo>
                    <a:pt x="1" y="4645"/>
                    <a:pt x="22" y="4667"/>
                    <a:pt x="43" y="4667"/>
                  </a:cubicBezTo>
                  <a:cubicBezTo>
                    <a:pt x="65" y="4667"/>
                    <a:pt x="86" y="4645"/>
                    <a:pt x="86" y="4624"/>
                  </a:cubicBezTo>
                  <a:lnTo>
                    <a:pt x="86" y="4550"/>
                  </a:lnTo>
                  <a:cubicBezTo>
                    <a:pt x="86" y="4518"/>
                    <a:pt x="65" y="4508"/>
                    <a:pt x="43" y="4508"/>
                  </a:cubicBezTo>
                  <a:close/>
                  <a:moveTo>
                    <a:pt x="43" y="4911"/>
                  </a:moveTo>
                  <a:cubicBezTo>
                    <a:pt x="22" y="4911"/>
                    <a:pt x="1" y="4932"/>
                    <a:pt x="1" y="4953"/>
                  </a:cubicBezTo>
                  <a:lnTo>
                    <a:pt x="1" y="5038"/>
                  </a:lnTo>
                  <a:cubicBezTo>
                    <a:pt x="1" y="5059"/>
                    <a:pt x="22" y="5081"/>
                    <a:pt x="43" y="5081"/>
                  </a:cubicBezTo>
                  <a:cubicBezTo>
                    <a:pt x="65" y="5081"/>
                    <a:pt x="86" y="5059"/>
                    <a:pt x="86" y="5038"/>
                  </a:cubicBezTo>
                  <a:lnTo>
                    <a:pt x="86" y="4953"/>
                  </a:lnTo>
                  <a:cubicBezTo>
                    <a:pt x="86" y="4932"/>
                    <a:pt x="65" y="4911"/>
                    <a:pt x="43" y="4911"/>
                  </a:cubicBezTo>
                  <a:close/>
                  <a:moveTo>
                    <a:pt x="43" y="5324"/>
                  </a:moveTo>
                  <a:cubicBezTo>
                    <a:pt x="22" y="5324"/>
                    <a:pt x="1" y="5345"/>
                    <a:pt x="1" y="5367"/>
                  </a:cubicBezTo>
                  <a:lnTo>
                    <a:pt x="1" y="5441"/>
                  </a:lnTo>
                  <a:cubicBezTo>
                    <a:pt x="1" y="5473"/>
                    <a:pt x="22" y="5484"/>
                    <a:pt x="43" y="5484"/>
                  </a:cubicBezTo>
                  <a:cubicBezTo>
                    <a:pt x="65" y="5484"/>
                    <a:pt x="86" y="5473"/>
                    <a:pt x="86" y="5441"/>
                  </a:cubicBezTo>
                  <a:lnTo>
                    <a:pt x="86" y="5367"/>
                  </a:lnTo>
                  <a:cubicBezTo>
                    <a:pt x="86" y="5345"/>
                    <a:pt x="65" y="5324"/>
                    <a:pt x="43" y="5324"/>
                  </a:cubicBezTo>
                  <a:close/>
                  <a:moveTo>
                    <a:pt x="43" y="5727"/>
                  </a:moveTo>
                  <a:cubicBezTo>
                    <a:pt x="22" y="5727"/>
                    <a:pt x="1" y="5748"/>
                    <a:pt x="1" y="5770"/>
                  </a:cubicBezTo>
                  <a:lnTo>
                    <a:pt x="1" y="5854"/>
                  </a:lnTo>
                  <a:cubicBezTo>
                    <a:pt x="1" y="5876"/>
                    <a:pt x="22" y="5897"/>
                    <a:pt x="43" y="5897"/>
                  </a:cubicBezTo>
                  <a:cubicBezTo>
                    <a:pt x="65" y="5897"/>
                    <a:pt x="86" y="5876"/>
                    <a:pt x="86" y="5854"/>
                  </a:cubicBezTo>
                  <a:lnTo>
                    <a:pt x="86" y="5770"/>
                  </a:lnTo>
                  <a:cubicBezTo>
                    <a:pt x="86" y="5748"/>
                    <a:pt x="65" y="5727"/>
                    <a:pt x="43" y="5727"/>
                  </a:cubicBezTo>
                  <a:close/>
                  <a:moveTo>
                    <a:pt x="43" y="6141"/>
                  </a:moveTo>
                  <a:cubicBezTo>
                    <a:pt x="22" y="6141"/>
                    <a:pt x="1" y="6162"/>
                    <a:pt x="1" y="6184"/>
                  </a:cubicBezTo>
                  <a:lnTo>
                    <a:pt x="1" y="6268"/>
                  </a:lnTo>
                  <a:cubicBezTo>
                    <a:pt x="1" y="6290"/>
                    <a:pt x="22" y="6300"/>
                    <a:pt x="43" y="6300"/>
                  </a:cubicBezTo>
                  <a:cubicBezTo>
                    <a:pt x="65" y="6300"/>
                    <a:pt x="86" y="6290"/>
                    <a:pt x="86" y="6268"/>
                  </a:cubicBezTo>
                  <a:lnTo>
                    <a:pt x="86" y="6184"/>
                  </a:lnTo>
                  <a:cubicBezTo>
                    <a:pt x="86" y="6162"/>
                    <a:pt x="65" y="6141"/>
                    <a:pt x="43" y="6141"/>
                  </a:cubicBezTo>
                  <a:close/>
                  <a:moveTo>
                    <a:pt x="43" y="6554"/>
                  </a:moveTo>
                  <a:cubicBezTo>
                    <a:pt x="22" y="6554"/>
                    <a:pt x="1" y="6565"/>
                    <a:pt x="1" y="6587"/>
                  </a:cubicBezTo>
                  <a:lnTo>
                    <a:pt x="1" y="6671"/>
                  </a:lnTo>
                  <a:cubicBezTo>
                    <a:pt x="1" y="6693"/>
                    <a:pt x="22" y="6714"/>
                    <a:pt x="43" y="6714"/>
                  </a:cubicBezTo>
                  <a:cubicBezTo>
                    <a:pt x="65" y="6714"/>
                    <a:pt x="86" y="6693"/>
                    <a:pt x="86" y="6671"/>
                  </a:cubicBezTo>
                  <a:lnTo>
                    <a:pt x="86" y="6587"/>
                  </a:lnTo>
                  <a:cubicBezTo>
                    <a:pt x="86" y="6565"/>
                    <a:pt x="65" y="6554"/>
                    <a:pt x="43" y="6554"/>
                  </a:cubicBezTo>
                  <a:close/>
                  <a:moveTo>
                    <a:pt x="43" y="6957"/>
                  </a:moveTo>
                  <a:cubicBezTo>
                    <a:pt x="22" y="6957"/>
                    <a:pt x="1" y="6979"/>
                    <a:pt x="1" y="7000"/>
                  </a:cubicBezTo>
                  <a:lnTo>
                    <a:pt x="1" y="7085"/>
                  </a:lnTo>
                  <a:cubicBezTo>
                    <a:pt x="1" y="7106"/>
                    <a:pt x="22" y="7127"/>
                    <a:pt x="43" y="7127"/>
                  </a:cubicBezTo>
                  <a:cubicBezTo>
                    <a:pt x="65" y="7127"/>
                    <a:pt x="86" y="7106"/>
                    <a:pt x="86" y="7085"/>
                  </a:cubicBezTo>
                  <a:lnTo>
                    <a:pt x="86" y="7000"/>
                  </a:lnTo>
                  <a:cubicBezTo>
                    <a:pt x="86" y="6979"/>
                    <a:pt x="65" y="6957"/>
                    <a:pt x="43" y="6957"/>
                  </a:cubicBezTo>
                  <a:close/>
                  <a:moveTo>
                    <a:pt x="43" y="7371"/>
                  </a:moveTo>
                  <a:cubicBezTo>
                    <a:pt x="22" y="7371"/>
                    <a:pt x="1" y="7382"/>
                    <a:pt x="1" y="7414"/>
                  </a:cubicBezTo>
                  <a:lnTo>
                    <a:pt x="1" y="7488"/>
                  </a:lnTo>
                  <a:cubicBezTo>
                    <a:pt x="1" y="7509"/>
                    <a:pt x="22" y="7530"/>
                    <a:pt x="43" y="7530"/>
                  </a:cubicBezTo>
                  <a:cubicBezTo>
                    <a:pt x="65" y="7530"/>
                    <a:pt x="86" y="7509"/>
                    <a:pt x="86" y="7488"/>
                  </a:cubicBezTo>
                  <a:lnTo>
                    <a:pt x="86" y="7414"/>
                  </a:lnTo>
                  <a:cubicBezTo>
                    <a:pt x="86" y="7382"/>
                    <a:pt x="65" y="7371"/>
                    <a:pt x="43" y="7371"/>
                  </a:cubicBezTo>
                  <a:close/>
                  <a:moveTo>
                    <a:pt x="43" y="7774"/>
                  </a:moveTo>
                  <a:cubicBezTo>
                    <a:pt x="22" y="7774"/>
                    <a:pt x="1" y="7796"/>
                    <a:pt x="1" y="7817"/>
                  </a:cubicBezTo>
                  <a:lnTo>
                    <a:pt x="1" y="7902"/>
                  </a:lnTo>
                  <a:cubicBezTo>
                    <a:pt x="1" y="7923"/>
                    <a:pt x="22" y="7944"/>
                    <a:pt x="43" y="7944"/>
                  </a:cubicBezTo>
                  <a:cubicBezTo>
                    <a:pt x="65" y="7944"/>
                    <a:pt x="86" y="7923"/>
                    <a:pt x="86" y="7902"/>
                  </a:cubicBezTo>
                  <a:lnTo>
                    <a:pt x="86" y="7817"/>
                  </a:lnTo>
                  <a:cubicBezTo>
                    <a:pt x="86" y="7796"/>
                    <a:pt x="65" y="7774"/>
                    <a:pt x="43" y="7774"/>
                  </a:cubicBezTo>
                  <a:close/>
                  <a:moveTo>
                    <a:pt x="43" y="8188"/>
                  </a:moveTo>
                  <a:cubicBezTo>
                    <a:pt x="22" y="8188"/>
                    <a:pt x="1" y="8209"/>
                    <a:pt x="1" y="8230"/>
                  </a:cubicBezTo>
                  <a:lnTo>
                    <a:pt x="1" y="8305"/>
                  </a:lnTo>
                  <a:cubicBezTo>
                    <a:pt x="1" y="8336"/>
                    <a:pt x="22" y="8347"/>
                    <a:pt x="43" y="8347"/>
                  </a:cubicBezTo>
                  <a:cubicBezTo>
                    <a:pt x="65" y="8347"/>
                    <a:pt x="86" y="8336"/>
                    <a:pt x="86" y="8305"/>
                  </a:cubicBezTo>
                  <a:lnTo>
                    <a:pt x="86" y="8230"/>
                  </a:lnTo>
                  <a:cubicBezTo>
                    <a:pt x="86" y="8209"/>
                    <a:pt x="65" y="8188"/>
                    <a:pt x="43" y="8188"/>
                  </a:cubicBezTo>
                  <a:close/>
                  <a:moveTo>
                    <a:pt x="43" y="8591"/>
                  </a:moveTo>
                  <a:cubicBezTo>
                    <a:pt x="22" y="8591"/>
                    <a:pt x="1" y="8612"/>
                    <a:pt x="1" y="8633"/>
                  </a:cubicBezTo>
                  <a:lnTo>
                    <a:pt x="1" y="8718"/>
                  </a:lnTo>
                  <a:cubicBezTo>
                    <a:pt x="1" y="8739"/>
                    <a:pt x="22" y="8760"/>
                    <a:pt x="43" y="8760"/>
                  </a:cubicBezTo>
                  <a:cubicBezTo>
                    <a:pt x="65" y="8760"/>
                    <a:pt x="86" y="8739"/>
                    <a:pt x="86" y="8718"/>
                  </a:cubicBezTo>
                  <a:lnTo>
                    <a:pt x="86" y="8633"/>
                  </a:lnTo>
                  <a:cubicBezTo>
                    <a:pt x="86" y="8612"/>
                    <a:pt x="65" y="8591"/>
                    <a:pt x="43" y="8591"/>
                  </a:cubicBezTo>
                  <a:close/>
                  <a:moveTo>
                    <a:pt x="43" y="9005"/>
                  </a:moveTo>
                  <a:cubicBezTo>
                    <a:pt x="22" y="9005"/>
                    <a:pt x="1" y="9026"/>
                    <a:pt x="1" y="9047"/>
                  </a:cubicBezTo>
                  <a:lnTo>
                    <a:pt x="1" y="9132"/>
                  </a:lnTo>
                  <a:cubicBezTo>
                    <a:pt x="1" y="9153"/>
                    <a:pt x="22" y="9163"/>
                    <a:pt x="43" y="9163"/>
                  </a:cubicBezTo>
                  <a:cubicBezTo>
                    <a:pt x="65" y="9163"/>
                    <a:pt x="86" y="9153"/>
                    <a:pt x="86" y="9132"/>
                  </a:cubicBezTo>
                  <a:lnTo>
                    <a:pt x="86" y="9047"/>
                  </a:lnTo>
                  <a:cubicBezTo>
                    <a:pt x="86" y="9026"/>
                    <a:pt x="65" y="9005"/>
                    <a:pt x="43" y="9005"/>
                  </a:cubicBezTo>
                  <a:close/>
                  <a:moveTo>
                    <a:pt x="43" y="9418"/>
                  </a:moveTo>
                  <a:cubicBezTo>
                    <a:pt x="22" y="9418"/>
                    <a:pt x="1" y="9429"/>
                    <a:pt x="1" y="9450"/>
                  </a:cubicBezTo>
                  <a:lnTo>
                    <a:pt x="1" y="9535"/>
                  </a:lnTo>
                  <a:cubicBezTo>
                    <a:pt x="1" y="9556"/>
                    <a:pt x="22" y="9577"/>
                    <a:pt x="43" y="9577"/>
                  </a:cubicBezTo>
                  <a:cubicBezTo>
                    <a:pt x="65" y="9577"/>
                    <a:pt x="86" y="9556"/>
                    <a:pt x="86" y="9535"/>
                  </a:cubicBezTo>
                  <a:lnTo>
                    <a:pt x="86" y="9450"/>
                  </a:lnTo>
                  <a:cubicBezTo>
                    <a:pt x="86" y="9429"/>
                    <a:pt x="65" y="9418"/>
                    <a:pt x="43" y="9418"/>
                  </a:cubicBezTo>
                  <a:close/>
                  <a:moveTo>
                    <a:pt x="43" y="9821"/>
                  </a:moveTo>
                  <a:cubicBezTo>
                    <a:pt x="22" y="9821"/>
                    <a:pt x="1" y="9842"/>
                    <a:pt x="1" y="9863"/>
                  </a:cubicBezTo>
                  <a:lnTo>
                    <a:pt x="1" y="9948"/>
                  </a:lnTo>
                  <a:cubicBezTo>
                    <a:pt x="1" y="9969"/>
                    <a:pt x="22" y="9990"/>
                    <a:pt x="43" y="9990"/>
                  </a:cubicBezTo>
                  <a:cubicBezTo>
                    <a:pt x="65" y="9990"/>
                    <a:pt x="86" y="9969"/>
                    <a:pt x="86" y="9948"/>
                  </a:cubicBezTo>
                  <a:lnTo>
                    <a:pt x="86" y="9863"/>
                  </a:lnTo>
                  <a:cubicBezTo>
                    <a:pt x="86" y="9842"/>
                    <a:pt x="65" y="9821"/>
                    <a:pt x="43" y="9821"/>
                  </a:cubicBezTo>
                  <a:close/>
                  <a:moveTo>
                    <a:pt x="43" y="10235"/>
                  </a:moveTo>
                  <a:cubicBezTo>
                    <a:pt x="22" y="10235"/>
                    <a:pt x="1" y="10245"/>
                    <a:pt x="1" y="10277"/>
                  </a:cubicBezTo>
                  <a:lnTo>
                    <a:pt x="1" y="10351"/>
                  </a:lnTo>
                  <a:cubicBezTo>
                    <a:pt x="1" y="10372"/>
                    <a:pt x="22" y="10393"/>
                    <a:pt x="43" y="10393"/>
                  </a:cubicBezTo>
                  <a:cubicBezTo>
                    <a:pt x="65" y="10393"/>
                    <a:pt x="86" y="10372"/>
                    <a:pt x="86" y="10351"/>
                  </a:cubicBezTo>
                  <a:lnTo>
                    <a:pt x="86" y="10277"/>
                  </a:lnTo>
                  <a:cubicBezTo>
                    <a:pt x="86" y="10245"/>
                    <a:pt x="65" y="10235"/>
                    <a:pt x="43" y="10235"/>
                  </a:cubicBezTo>
                  <a:close/>
                  <a:moveTo>
                    <a:pt x="43" y="10638"/>
                  </a:moveTo>
                  <a:cubicBezTo>
                    <a:pt x="22" y="10638"/>
                    <a:pt x="1" y="10659"/>
                    <a:pt x="1" y="10680"/>
                  </a:cubicBezTo>
                  <a:lnTo>
                    <a:pt x="1" y="10765"/>
                  </a:lnTo>
                  <a:cubicBezTo>
                    <a:pt x="1" y="10786"/>
                    <a:pt x="22" y="10807"/>
                    <a:pt x="43" y="10807"/>
                  </a:cubicBezTo>
                  <a:cubicBezTo>
                    <a:pt x="65" y="10807"/>
                    <a:pt x="86" y="10786"/>
                    <a:pt x="86" y="10765"/>
                  </a:cubicBezTo>
                  <a:lnTo>
                    <a:pt x="86" y="10680"/>
                  </a:lnTo>
                  <a:cubicBezTo>
                    <a:pt x="86" y="10659"/>
                    <a:pt x="65" y="10638"/>
                    <a:pt x="43" y="10638"/>
                  </a:cubicBezTo>
                  <a:close/>
                  <a:moveTo>
                    <a:pt x="43" y="11051"/>
                  </a:moveTo>
                  <a:cubicBezTo>
                    <a:pt x="22" y="11051"/>
                    <a:pt x="1" y="11072"/>
                    <a:pt x="1" y="11093"/>
                  </a:cubicBezTo>
                  <a:lnTo>
                    <a:pt x="1" y="11168"/>
                  </a:lnTo>
                  <a:cubicBezTo>
                    <a:pt x="1" y="11199"/>
                    <a:pt x="22" y="11210"/>
                    <a:pt x="43" y="11210"/>
                  </a:cubicBezTo>
                  <a:cubicBezTo>
                    <a:pt x="65" y="11210"/>
                    <a:pt x="86" y="11199"/>
                    <a:pt x="86" y="11168"/>
                  </a:cubicBezTo>
                  <a:lnTo>
                    <a:pt x="86" y="11093"/>
                  </a:lnTo>
                  <a:cubicBezTo>
                    <a:pt x="86" y="11072"/>
                    <a:pt x="65" y="11051"/>
                    <a:pt x="43" y="11051"/>
                  </a:cubicBezTo>
                  <a:close/>
                  <a:moveTo>
                    <a:pt x="43" y="11454"/>
                  </a:moveTo>
                  <a:cubicBezTo>
                    <a:pt x="22" y="11454"/>
                    <a:pt x="1" y="11475"/>
                    <a:pt x="1" y="11496"/>
                  </a:cubicBezTo>
                  <a:lnTo>
                    <a:pt x="1" y="11581"/>
                  </a:lnTo>
                  <a:cubicBezTo>
                    <a:pt x="1" y="11602"/>
                    <a:pt x="22" y="11624"/>
                    <a:pt x="43" y="11624"/>
                  </a:cubicBezTo>
                  <a:cubicBezTo>
                    <a:pt x="65" y="11624"/>
                    <a:pt x="86" y="11602"/>
                    <a:pt x="86" y="11581"/>
                  </a:cubicBezTo>
                  <a:lnTo>
                    <a:pt x="86" y="11496"/>
                  </a:lnTo>
                  <a:cubicBezTo>
                    <a:pt x="86" y="11475"/>
                    <a:pt x="65" y="11454"/>
                    <a:pt x="43" y="11454"/>
                  </a:cubicBezTo>
                  <a:close/>
                  <a:moveTo>
                    <a:pt x="43" y="11868"/>
                  </a:moveTo>
                  <a:cubicBezTo>
                    <a:pt x="22" y="11868"/>
                    <a:pt x="1" y="11889"/>
                    <a:pt x="1" y="11910"/>
                  </a:cubicBezTo>
                  <a:lnTo>
                    <a:pt x="1" y="11995"/>
                  </a:lnTo>
                  <a:cubicBezTo>
                    <a:pt x="1" y="12016"/>
                    <a:pt x="22" y="12027"/>
                    <a:pt x="43" y="12027"/>
                  </a:cubicBezTo>
                  <a:cubicBezTo>
                    <a:pt x="65" y="12027"/>
                    <a:pt x="86" y="12016"/>
                    <a:pt x="86" y="11995"/>
                  </a:cubicBezTo>
                  <a:lnTo>
                    <a:pt x="86" y="11910"/>
                  </a:lnTo>
                  <a:cubicBezTo>
                    <a:pt x="86" y="11889"/>
                    <a:pt x="65" y="11868"/>
                    <a:pt x="43" y="11868"/>
                  </a:cubicBezTo>
                  <a:close/>
                  <a:moveTo>
                    <a:pt x="43" y="12281"/>
                  </a:moveTo>
                  <a:cubicBezTo>
                    <a:pt x="22" y="12281"/>
                    <a:pt x="1" y="12292"/>
                    <a:pt x="1" y="12313"/>
                  </a:cubicBezTo>
                  <a:lnTo>
                    <a:pt x="1" y="12398"/>
                  </a:lnTo>
                  <a:cubicBezTo>
                    <a:pt x="1" y="12419"/>
                    <a:pt x="22" y="12441"/>
                    <a:pt x="43" y="12441"/>
                  </a:cubicBezTo>
                  <a:cubicBezTo>
                    <a:pt x="65" y="12441"/>
                    <a:pt x="86" y="12419"/>
                    <a:pt x="86" y="12398"/>
                  </a:cubicBezTo>
                  <a:lnTo>
                    <a:pt x="86" y="12313"/>
                  </a:lnTo>
                  <a:cubicBezTo>
                    <a:pt x="86" y="12292"/>
                    <a:pt x="65" y="12281"/>
                    <a:pt x="43" y="12281"/>
                  </a:cubicBezTo>
                  <a:close/>
                  <a:moveTo>
                    <a:pt x="43" y="12684"/>
                  </a:moveTo>
                  <a:cubicBezTo>
                    <a:pt x="22" y="12684"/>
                    <a:pt x="1" y="12705"/>
                    <a:pt x="1" y="12727"/>
                  </a:cubicBezTo>
                  <a:lnTo>
                    <a:pt x="1" y="12811"/>
                  </a:lnTo>
                  <a:cubicBezTo>
                    <a:pt x="1" y="12833"/>
                    <a:pt x="22" y="12854"/>
                    <a:pt x="43" y="12854"/>
                  </a:cubicBezTo>
                  <a:cubicBezTo>
                    <a:pt x="65" y="12854"/>
                    <a:pt x="86" y="12833"/>
                    <a:pt x="86" y="12811"/>
                  </a:cubicBezTo>
                  <a:lnTo>
                    <a:pt x="86" y="12727"/>
                  </a:lnTo>
                  <a:cubicBezTo>
                    <a:pt x="86" y="12705"/>
                    <a:pt x="65" y="12684"/>
                    <a:pt x="43" y="126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16"/>
            <p:cNvSpPr/>
            <p:nvPr/>
          </p:nvSpPr>
          <p:spPr>
            <a:xfrm>
              <a:off x="3376625" y="1198700"/>
              <a:ext cx="2150" cy="2925"/>
            </a:xfrm>
            <a:custGeom>
              <a:avLst/>
              <a:gdLst/>
              <a:ahLst/>
              <a:cxnLst/>
              <a:rect l="l" t="t" r="r" b="b"/>
              <a:pathLst>
                <a:path w="86" h="117" extrusionOk="0">
                  <a:moveTo>
                    <a:pt x="43" y="0"/>
                  </a:moveTo>
                  <a:cubicBezTo>
                    <a:pt x="22" y="0"/>
                    <a:pt x="1" y="10"/>
                    <a:pt x="1" y="43"/>
                  </a:cubicBezTo>
                  <a:lnTo>
                    <a:pt x="1" y="74"/>
                  </a:lnTo>
                  <a:cubicBezTo>
                    <a:pt x="1" y="106"/>
                    <a:pt x="22" y="116"/>
                    <a:pt x="43" y="116"/>
                  </a:cubicBezTo>
                  <a:cubicBezTo>
                    <a:pt x="65" y="116"/>
                    <a:pt x="86" y="106"/>
                    <a:pt x="86" y="74"/>
                  </a:cubicBezTo>
                  <a:lnTo>
                    <a:pt x="86" y="43"/>
                  </a:lnTo>
                  <a:cubicBezTo>
                    <a:pt x="86" y="10"/>
                    <a:pt x="65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16"/>
            <p:cNvSpPr/>
            <p:nvPr/>
          </p:nvSpPr>
          <p:spPr>
            <a:xfrm>
              <a:off x="3745700" y="597100"/>
              <a:ext cx="2150" cy="3200"/>
            </a:xfrm>
            <a:custGeom>
              <a:avLst/>
              <a:gdLst/>
              <a:ahLst/>
              <a:cxnLst/>
              <a:rect l="l" t="t" r="r" b="b"/>
              <a:pathLst>
                <a:path w="86" h="128" extrusionOk="0">
                  <a:moveTo>
                    <a:pt x="43" y="0"/>
                  </a:moveTo>
                  <a:cubicBezTo>
                    <a:pt x="22" y="0"/>
                    <a:pt x="0" y="22"/>
                    <a:pt x="0" y="43"/>
                  </a:cubicBezTo>
                  <a:lnTo>
                    <a:pt x="0" y="85"/>
                  </a:lnTo>
                  <a:cubicBezTo>
                    <a:pt x="0" y="107"/>
                    <a:pt x="22" y="128"/>
                    <a:pt x="43" y="128"/>
                  </a:cubicBezTo>
                  <a:cubicBezTo>
                    <a:pt x="64" y="128"/>
                    <a:pt x="85" y="107"/>
                    <a:pt x="85" y="85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6"/>
            <p:cNvSpPr/>
            <p:nvPr/>
          </p:nvSpPr>
          <p:spPr>
            <a:xfrm>
              <a:off x="3745700" y="247125"/>
              <a:ext cx="2150" cy="343900"/>
            </a:xfrm>
            <a:custGeom>
              <a:avLst/>
              <a:gdLst/>
              <a:ahLst/>
              <a:cxnLst/>
              <a:rect l="l" t="t" r="r" b="b"/>
              <a:pathLst>
                <a:path w="86" h="13756" extrusionOk="0">
                  <a:moveTo>
                    <a:pt x="43" y="1"/>
                  </a:moveTo>
                  <a:cubicBezTo>
                    <a:pt x="22" y="1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22" y="170"/>
                    <a:pt x="43" y="170"/>
                  </a:cubicBezTo>
                  <a:cubicBezTo>
                    <a:pt x="64" y="170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  <a:moveTo>
                    <a:pt x="43" y="415"/>
                  </a:moveTo>
                  <a:cubicBezTo>
                    <a:pt x="22" y="415"/>
                    <a:pt x="0" y="436"/>
                    <a:pt x="0" y="457"/>
                  </a:cubicBezTo>
                  <a:lnTo>
                    <a:pt x="0" y="542"/>
                  </a:lnTo>
                  <a:cubicBezTo>
                    <a:pt x="0" y="563"/>
                    <a:pt x="22" y="584"/>
                    <a:pt x="43" y="584"/>
                  </a:cubicBezTo>
                  <a:cubicBezTo>
                    <a:pt x="64" y="584"/>
                    <a:pt x="85" y="563"/>
                    <a:pt x="85" y="542"/>
                  </a:cubicBezTo>
                  <a:lnTo>
                    <a:pt x="85" y="457"/>
                  </a:lnTo>
                  <a:cubicBezTo>
                    <a:pt x="85" y="436"/>
                    <a:pt x="64" y="415"/>
                    <a:pt x="43" y="415"/>
                  </a:cubicBezTo>
                  <a:close/>
                  <a:moveTo>
                    <a:pt x="43" y="828"/>
                  </a:moveTo>
                  <a:cubicBezTo>
                    <a:pt x="22" y="828"/>
                    <a:pt x="0" y="849"/>
                    <a:pt x="0" y="870"/>
                  </a:cubicBezTo>
                  <a:lnTo>
                    <a:pt x="0" y="955"/>
                  </a:lnTo>
                  <a:cubicBezTo>
                    <a:pt x="0" y="976"/>
                    <a:pt x="22" y="997"/>
                    <a:pt x="43" y="997"/>
                  </a:cubicBezTo>
                  <a:cubicBezTo>
                    <a:pt x="64" y="997"/>
                    <a:pt x="85" y="976"/>
                    <a:pt x="85" y="955"/>
                  </a:cubicBezTo>
                  <a:lnTo>
                    <a:pt x="85" y="870"/>
                  </a:lnTo>
                  <a:cubicBezTo>
                    <a:pt x="85" y="849"/>
                    <a:pt x="64" y="828"/>
                    <a:pt x="43" y="828"/>
                  </a:cubicBezTo>
                  <a:close/>
                  <a:moveTo>
                    <a:pt x="43" y="1242"/>
                  </a:moveTo>
                  <a:cubicBezTo>
                    <a:pt x="22" y="1242"/>
                    <a:pt x="0" y="1263"/>
                    <a:pt x="0" y="1284"/>
                  </a:cubicBezTo>
                  <a:lnTo>
                    <a:pt x="0" y="1369"/>
                  </a:lnTo>
                  <a:cubicBezTo>
                    <a:pt x="0" y="1390"/>
                    <a:pt x="22" y="1400"/>
                    <a:pt x="43" y="1400"/>
                  </a:cubicBezTo>
                  <a:cubicBezTo>
                    <a:pt x="64" y="1400"/>
                    <a:pt x="85" y="1390"/>
                    <a:pt x="85" y="1369"/>
                  </a:cubicBezTo>
                  <a:lnTo>
                    <a:pt x="85" y="1284"/>
                  </a:lnTo>
                  <a:cubicBezTo>
                    <a:pt x="85" y="1263"/>
                    <a:pt x="64" y="1242"/>
                    <a:pt x="43" y="1242"/>
                  </a:cubicBezTo>
                  <a:close/>
                  <a:moveTo>
                    <a:pt x="43" y="1655"/>
                  </a:moveTo>
                  <a:cubicBezTo>
                    <a:pt x="22" y="1655"/>
                    <a:pt x="0" y="1666"/>
                    <a:pt x="0" y="1697"/>
                  </a:cubicBezTo>
                  <a:lnTo>
                    <a:pt x="0" y="1772"/>
                  </a:lnTo>
                  <a:cubicBezTo>
                    <a:pt x="0" y="1803"/>
                    <a:pt x="22" y="1814"/>
                    <a:pt x="43" y="1814"/>
                  </a:cubicBezTo>
                  <a:cubicBezTo>
                    <a:pt x="64" y="1814"/>
                    <a:pt x="85" y="1803"/>
                    <a:pt x="85" y="1772"/>
                  </a:cubicBezTo>
                  <a:lnTo>
                    <a:pt x="85" y="1697"/>
                  </a:lnTo>
                  <a:cubicBezTo>
                    <a:pt x="85" y="1666"/>
                    <a:pt x="64" y="1655"/>
                    <a:pt x="43" y="1655"/>
                  </a:cubicBezTo>
                  <a:close/>
                  <a:moveTo>
                    <a:pt x="43" y="2069"/>
                  </a:moveTo>
                  <a:cubicBezTo>
                    <a:pt x="22" y="2069"/>
                    <a:pt x="0" y="2079"/>
                    <a:pt x="0" y="2100"/>
                  </a:cubicBezTo>
                  <a:lnTo>
                    <a:pt x="0" y="2185"/>
                  </a:lnTo>
                  <a:cubicBezTo>
                    <a:pt x="0" y="2206"/>
                    <a:pt x="22" y="2228"/>
                    <a:pt x="43" y="2228"/>
                  </a:cubicBezTo>
                  <a:cubicBezTo>
                    <a:pt x="64" y="2228"/>
                    <a:pt x="85" y="2206"/>
                    <a:pt x="85" y="2185"/>
                  </a:cubicBezTo>
                  <a:lnTo>
                    <a:pt x="85" y="2100"/>
                  </a:lnTo>
                  <a:cubicBezTo>
                    <a:pt x="85" y="2079"/>
                    <a:pt x="64" y="2069"/>
                    <a:pt x="43" y="2069"/>
                  </a:cubicBezTo>
                  <a:close/>
                  <a:moveTo>
                    <a:pt x="43" y="2472"/>
                  </a:moveTo>
                  <a:cubicBezTo>
                    <a:pt x="22" y="2472"/>
                    <a:pt x="0" y="2493"/>
                    <a:pt x="0" y="2514"/>
                  </a:cubicBezTo>
                  <a:lnTo>
                    <a:pt x="0" y="2599"/>
                  </a:lnTo>
                  <a:cubicBezTo>
                    <a:pt x="0" y="2620"/>
                    <a:pt x="22" y="2642"/>
                    <a:pt x="43" y="2642"/>
                  </a:cubicBezTo>
                  <a:cubicBezTo>
                    <a:pt x="64" y="2642"/>
                    <a:pt x="85" y="2620"/>
                    <a:pt x="85" y="2599"/>
                  </a:cubicBezTo>
                  <a:lnTo>
                    <a:pt x="85" y="2514"/>
                  </a:lnTo>
                  <a:cubicBezTo>
                    <a:pt x="85" y="2493"/>
                    <a:pt x="64" y="2472"/>
                    <a:pt x="43" y="2472"/>
                  </a:cubicBezTo>
                  <a:close/>
                  <a:moveTo>
                    <a:pt x="43" y="2885"/>
                  </a:moveTo>
                  <a:cubicBezTo>
                    <a:pt x="22" y="2885"/>
                    <a:pt x="0" y="2906"/>
                    <a:pt x="0" y="2928"/>
                  </a:cubicBezTo>
                  <a:lnTo>
                    <a:pt x="0" y="3012"/>
                  </a:lnTo>
                  <a:cubicBezTo>
                    <a:pt x="0" y="3034"/>
                    <a:pt x="22" y="3055"/>
                    <a:pt x="43" y="3055"/>
                  </a:cubicBezTo>
                  <a:cubicBezTo>
                    <a:pt x="64" y="3055"/>
                    <a:pt x="85" y="3034"/>
                    <a:pt x="85" y="3012"/>
                  </a:cubicBezTo>
                  <a:lnTo>
                    <a:pt x="85" y="2928"/>
                  </a:lnTo>
                  <a:cubicBezTo>
                    <a:pt x="85" y="2906"/>
                    <a:pt x="64" y="2885"/>
                    <a:pt x="43" y="2885"/>
                  </a:cubicBezTo>
                  <a:close/>
                  <a:moveTo>
                    <a:pt x="43" y="3299"/>
                  </a:moveTo>
                  <a:cubicBezTo>
                    <a:pt x="22" y="3299"/>
                    <a:pt x="0" y="3320"/>
                    <a:pt x="0" y="3342"/>
                  </a:cubicBezTo>
                  <a:lnTo>
                    <a:pt x="0" y="3426"/>
                  </a:lnTo>
                  <a:cubicBezTo>
                    <a:pt x="0" y="3448"/>
                    <a:pt x="22" y="3469"/>
                    <a:pt x="43" y="3469"/>
                  </a:cubicBezTo>
                  <a:cubicBezTo>
                    <a:pt x="64" y="3469"/>
                    <a:pt x="85" y="3448"/>
                    <a:pt x="85" y="3426"/>
                  </a:cubicBezTo>
                  <a:lnTo>
                    <a:pt x="85" y="3342"/>
                  </a:lnTo>
                  <a:cubicBezTo>
                    <a:pt x="85" y="3320"/>
                    <a:pt x="64" y="3299"/>
                    <a:pt x="43" y="3299"/>
                  </a:cubicBezTo>
                  <a:close/>
                  <a:moveTo>
                    <a:pt x="43" y="3712"/>
                  </a:moveTo>
                  <a:cubicBezTo>
                    <a:pt x="22" y="3712"/>
                    <a:pt x="0" y="3734"/>
                    <a:pt x="0" y="3755"/>
                  </a:cubicBezTo>
                  <a:lnTo>
                    <a:pt x="0" y="3829"/>
                  </a:lnTo>
                  <a:cubicBezTo>
                    <a:pt x="0" y="3861"/>
                    <a:pt x="22" y="3872"/>
                    <a:pt x="43" y="3872"/>
                  </a:cubicBezTo>
                  <a:cubicBezTo>
                    <a:pt x="64" y="3872"/>
                    <a:pt x="85" y="3861"/>
                    <a:pt x="85" y="3829"/>
                  </a:cubicBezTo>
                  <a:lnTo>
                    <a:pt x="85" y="3755"/>
                  </a:lnTo>
                  <a:cubicBezTo>
                    <a:pt x="85" y="3734"/>
                    <a:pt x="64" y="3712"/>
                    <a:pt x="43" y="3712"/>
                  </a:cubicBezTo>
                  <a:close/>
                  <a:moveTo>
                    <a:pt x="43" y="4126"/>
                  </a:moveTo>
                  <a:cubicBezTo>
                    <a:pt x="22" y="4126"/>
                    <a:pt x="0" y="4137"/>
                    <a:pt x="0" y="4169"/>
                  </a:cubicBezTo>
                  <a:lnTo>
                    <a:pt x="0" y="4243"/>
                  </a:lnTo>
                  <a:cubicBezTo>
                    <a:pt x="0" y="4264"/>
                    <a:pt x="22" y="4285"/>
                    <a:pt x="43" y="4285"/>
                  </a:cubicBezTo>
                  <a:cubicBezTo>
                    <a:pt x="64" y="4285"/>
                    <a:pt x="85" y="4264"/>
                    <a:pt x="85" y="4243"/>
                  </a:cubicBezTo>
                  <a:lnTo>
                    <a:pt x="85" y="4169"/>
                  </a:lnTo>
                  <a:cubicBezTo>
                    <a:pt x="85" y="4137"/>
                    <a:pt x="64" y="4126"/>
                    <a:pt x="43" y="4126"/>
                  </a:cubicBezTo>
                  <a:close/>
                  <a:moveTo>
                    <a:pt x="43" y="4540"/>
                  </a:moveTo>
                  <a:cubicBezTo>
                    <a:pt x="22" y="4540"/>
                    <a:pt x="0" y="4551"/>
                    <a:pt x="0" y="4572"/>
                  </a:cubicBezTo>
                  <a:lnTo>
                    <a:pt x="0" y="4657"/>
                  </a:lnTo>
                  <a:cubicBezTo>
                    <a:pt x="0" y="4678"/>
                    <a:pt x="22" y="4699"/>
                    <a:pt x="43" y="4699"/>
                  </a:cubicBezTo>
                  <a:cubicBezTo>
                    <a:pt x="64" y="4699"/>
                    <a:pt x="85" y="4678"/>
                    <a:pt x="85" y="4657"/>
                  </a:cubicBezTo>
                  <a:lnTo>
                    <a:pt x="85" y="4572"/>
                  </a:lnTo>
                  <a:cubicBezTo>
                    <a:pt x="85" y="4551"/>
                    <a:pt x="64" y="4540"/>
                    <a:pt x="43" y="4540"/>
                  </a:cubicBezTo>
                  <a:close/>
                  <a:moveTo>
                    <a:pt x="43" y="4943"/>
                  </a:moveTo>
                  <a:cubicBezTo>
                    <a:pt x="22" y="4943"/>
                    <a:pt x="0" y="4964"/>
                    <a:pt x="0" y="4985"/>
                  </a:cubicBezTo>
                  <a:lnTo>
                    <a:pt x="0" y="5070"/>
                  </a:lnTo>
                  <a:cubicBezTo>
                    <a:pt x="0" y="5091"/>
                    <a:pt x="22" y="5112"/>
                    <a:pt x="43" y="5112"/>
                  </a:cubicBezTo>
                  <a:cubicBezTo>
                    <a:pt x="64" y="5112"/>
                    <a:pt x="85" y="5091"/>
                    <a:pt x="85" y="5070"/>
                  </a:cubicBezTo>
                  <a:lnTo>
                    <a:pt x="85" y="4985"/>
                  </a:lnTo>
                  <a:cubicBezTo>
                    <a:pt x="85" y="4964"/>
                    <a:pt x="64" y="4943"/>
                    <a:pt x="43" y="4943"/>
                  </a:cubicBezTo>
                  <a:close/>
                  <a:moveTo>
                    <a:pt x="43" y="5357"/>
                  </a:moveTo>
                  <a:cubicBezTo>
                    <a:pt x="22" y="5357"/>
                    <a:pt x="0" y="5378"/>
                    <a:pt x="0" y="5399"/>
                  </a:cubicBezTo>
                  <a:lnTo>
                    <a:pt x="0" y="5484"/>
                  </a:lnTo>
                  <a:cubicBezTo>
                    <a:pt x="0" y="5505"/>
                    <a:pt x="22" y="5526"/>
                    <a:pt x="43" y="5526"/>
                  </a:cubicBezTo>
                  <a:cubicBezTo>
                    <a:pt x="64" y="5526"/>
                    <a:pt x="85" y="5505"/>
                    <a:pt x="85" y="5484"/>
                  </a:cubicBezTo>
                  <a:lnTo>
                    <a:pt x="85" y="5399"/>
                  </a:lnTo>
                  <a:cubicBezTo>
                    <a:pt x="85" y="5378"/>
                    <a:pt x="64" y="5357"/>
                    <a:pt x="43" y="5357"/>
                  </a:cubicBezTo>
                  <a:close/>
                  <a:moveTo>
                    <a:pt x="43" y="5770"/>
                  </a:moveTo>
                  <a:cubicBezTo>
                    <a:pt x="22" y="5770"/>
                    <a:pt x="0" y="5791"/>
                    <a:pt x="0" y="5812"/>
                  </a:cubicBezTo>
                  <a:lnTo>
                    <a:pt x="0" y="5897"/>
                  </a:lnTo>
                  <a:cubicBezTo>
                    <a:pt x="0" y="5918"/>
                    <a:pt x="22" y="5929"/>
                    <a:pt x="43" y="5929"/>
                  </a:cubicBezTo>
                  <a:cubicBezTo>
                    <a:pt x="64" y="5929"/>
                    <a:pt x="85" y="5918"/>
                    <a:pt x="85" y="5897"/>
                  </a:cubicBezTo>
                  <a:lnTo>
                    <a:pt x="85" y="5812"/>
                  </a:lnTo>
                  <a:cubicBezTo>
                    <a:pt x="85" y="5791"/>
                    <a:pt x="64" y="5770"/>
                    <a:pt x="43" y="5770"/>
                  </a:cubicBezTo>
                  <a:close/>
                  <a:moveTo>
                    <a:pt x="43" y="6184"/>
                  </a:moveTo>
                  <a:cubicBezTo>
                    <a:pt x="22" y="6184"/>
                    <a:pt x="0" y="6205"/>
                    <a:pt x="0" y="6226"/>
                  </a:cubicBezTo>
                  <a:lnTo>
                    <a:pt x="0" y="6300"/>
                  </a:lnTo>
                  <a:cubicBezTo>
                    <a:pt x="0" y="6332"/>
                    <a:pt x="22" y="6343"/>
                    <a:pt x="43" y="6343"/>
                  </a:cubicBezTo>
                  <a:cubicBezTo>
                    <a:pt x="64" y="6343"/>
                    <a:pt x="85" y="6332"/>
                    <a:pt x="85" y="6300"/>
                  </a:cubicBezTo>
                  <a:lnTo>
                    <a:pt x="85" y="6226"/>
                  </a:lnTo>
                  <a:cubicBezTo>
                    <a:pt x="85" y="6205"/>
                    <a:pt x="64" y="6184"/>
                    <a:pt x="43" y="6184"/>
                  </a:cubicBezTo>
                  <a:close/>
                  <a:moveTo>
                    <a:pt x="43" y="6597"/>
                  </a:moveTo>
                  <a:cubicBezTo>
                    <a:pt x="22" y="6597"/>
                    <a:pt x="0" y="6608"/>
                    <a:pt x="0" y="6629"/>
                  </a:cubicBezTo>
                  <a:lnTo>
                    <a:pt x="0" y="6714"/>
                  </a:lnTo>
                  <a:cubicBezTo>
                    <a:pt x="0" y="6735"/>
                    <a:pt x="22" y="6757"/>
                    <a:pt x="43" y="6757"/>
                  </a:cubicBezTo>
                  <a:cubicBezTo>
                    <a:pt x="64" y="6757"/>
                    <a:pt x="85" y="6735"/>
                    <a:pt x="85" y="6714"/>
                  </a:cubicBezTo>
                  <a:lnTo>
                    <a:pt x="85" y="6629"/>
                  </a:lnTo>
                  <a:cubicBezTo>
                    <a:pt x="85" y="6608"/>
                    <a:pt x="64" y="6597"/>
                    <a:pt x="43" y="6597"/>
                  </a:cubicBezTo>
                  <a:close/>
                  <a:moveTo>
                    <a:pt x="43" y="7000"/>
                  </a:moveTo>
                  <a:cubicBezTo>
                    <a:pt x="22" y="7000"/>
                    <a:pt x="0" y="7021"/>
                    <a:pt x="0" y="7042"/>
                  </a:cubicBezTo>
                  <a:lnTo>
                    <a:pt x="0" y="7127"/>
                  </a:lnTo>
                  <a:cubicBezTo>
                    <a:pt x="0" y="7149"/>
                    <a:pt x="22" y="7170"/>
                    <a:pt x="43" y="7170"/>
                  </a:cubicBezTo>
                  <a:cubicBezTo>
                    <a:pt x="64" y="7170"/>
                    <a:pt x="85" y="7149"/>
                    <a:pt x="85" y="7127"/>
                  </a:cubicBezTo>
                  <a:lnTo>
                    <a:pt x="85" y="7042"/>
                  </a:lnTo>
                  <a:cubicBezTo>
                    <a:pt x="85" y="7021"/>
                    <a:pt x="64" y="7000"/>
                    <a:pt x="43" y="7000"/>
                  </a:cubicBezTo>
                  <a:close/>
                  <a:moveTo>
                    <a:pt x="43" y="7414"/>
                  </a:moveTo>
                  <a:cubicBezTo>
                    <a:pt x="22" y="7414"/>
                    <a:pt x="0" y="7435"/>
                    <a:pt x="0" y="7456"/>
                  </a:cubicBezTo>
                  <a:lnTo>
                    <a:pt x="0" y="7541"/>
                  </a:lnTo>
                  <a:cubicBezTo>
                    <a:pt x="0" y="7563"/>
                    <a:pt x="22" y="7584"/>
                    <a:pt x="43" y="7584"/>
                  </a:cubicBezTo>
                  <a:cubicBezTo>
                    <a:pt x="64" y="7584"/>
                    <a:pt x="85" y="7563"/>
                    <a:pt x="85" y="7541"/>
                  </a:cubicBezTo>
                  <a:lnTo>
                    <a:pt x="85" y="7456"/>
                  </a:lnTo>
                  <a:cubicBezTo>
                    <a:pt x="85" y="7435"/>
                    <a:pt x="64" y="7414"/>
                    <a:pt x="43" y="7414"/>
                  </a:cubicBezTo>
                  <a:close/>
                  <a:moveTo>
                    <a:pt x="43" y="7827"/>
                  </a:moveTo>
                  <a:cubicBezTo>
                    <a:pt x="22" y="7827"/>
                    <a:pt x="0" y="7848"/>
                    <a:pt x="0" y="7870"/>
                  </a:cubicBezTo>
                  <a:lnTo>
                    <a:pt x="0" y="7955"/>
                  </a:lnTo>
                  <a:cubicBezTo>
                    <a:pt x="0" y="7976"/>
                    <a:pt x="22" y="7997"/>
                    <a:pt x="43" y="7997"/>
                  </a:cubicBezTo>
                  <a:cubicBezTo>
                    <a:pt x="64" y="7997"/>
                    <a:pt x="85" y="7976"/>
                    <a:pt x="85" y="7955"/>
                  </a:cubicBezTo>
                  <a:lnTo>
                    <a:pt x="85" y="7870"/>
                  </a:lnTo>
                  <a:cubicBezTo>
                    <a:pt x="85" y="7848"/>
                    <a:pt x="64" y="7827"/>
                    <a:pt x="43" y="7827"/>
                  </a:cubicBezTo>
                  <a:close/>
                  <a:moveTo>
                    <a:pt x="43" y="8241"/>
                  </a:moveTo>
                  <a:cubicBezTo>
                    <a:pt x="22" y="8241"/>
                    <a:pt x="0" y="8262"/>
                    <a:pt x="0" y="8284"/>
                  </a:cubicBezTo>
                  <a:lnTo>
                    <a:pt x="0" y="8369"/>
                  </a:lnTo>
                  <a:cubicBezTo>
                    <a:pt x="0" y="8390"/>
                    <a:pt x="22" y="8400"/>
                    <a:pt x="43" y="8400"/>
                  </a:cubicBezTo>
                  <a:cubicBezTo>
                    <a:pt x="64" y="8400"/>
                    <a:pt x="85" y="8390"/>
                    <a:pt x="85" y="8369"/>
                  </a:cubicBezTo>
                  <a:lnTo>
                    <a:pt x="85" y="8284"/>
                  </a:lnTo>
                  <a:cubicBezTo>
                    <a:pt x="85" y="8262"/>
                    <a:pt x="64" y="8241"/>
                    <a:pt x="43" y="8241"/>
                  </a:cubicBezTo>
                  <a:close/>
                  <a:moveTo>
                    <a:pt x="43" y="8654"/>
                  </a:moveTo>
                  <a:cubicBezTo>
                    <a:pt x="22" y="8654"/>
                    <a:pt x="0" y="8665"/>
                    <a:pt x="0" y="8697"/>
                  </a:cubicBezTo>
                  <a:lnTo>
                    <a:pt x="0" y="8772"/>
                  </a:lnTo>
                  <a:cubicBezTo>
                    <a:pt x="0" y="8793"/>
                    <a:pt x="22" y="8814"/>
                    <a:pt x="43" y="8814"/>
                  </a:cubicBezTo>
                  <a:cubicBezTo>
                    <a:pt x="64" y="8814"/>
                    <a:pt x="85" y="8793"/>
                    <a:pt x="85" y="8772"/>
                  </a:cubicBezTo>
                  <a:lnTo>
                    <a:pt x="85" y="8697"/>
                  </a:lnTo>
                  <a:cubicBezTo>
                    <a:pt x="85" y="8665"/>
                    <a:pt x="64" y="8654"/>
                    <a:pt x="43" y="8654"/>
                  </a:cubicBezTo>
                  <a:close/>
                  <a:moveTo>
                    <a:pt x="43" y="9068"/>
                  </a:moveTo>
                  <a:cubicBezTo>
                    <a:pt x="22" y="9068"/>
                    <a:pt x="0" y="9079"/>
                    <a:pt x="0" y="9100"/>
                  </a:cubicBezTo>
                  <a:lnTo>
                    <a:pt x="0" y="9185"/>
                  </a:lnTo>
                  <a:cubicBezTo>
                    <a:pt x="0" y="9206"/>
                    <a:pt x="22" y="9227"/>
                    <a:pt x="43" y="9227"/>
                  </a:cubicBezTo>
                  <a:cubicBezTo>
                    <a:pt x="64" y="9227"/>
                    <a:pt x="85" y="9206"/>
                    <a:pt x="85" y="9185"/>
                  </a:cubicBezTo>
                  <a:lnTo>
                    <a:pt x="85" y="9100"/>
                  </a:lnTo>
                  <a:cubicBezTo>
                    <a:pt x="85" y="9079"/>
                    <a:pt x="64" y="9068"/>
                    <a:pt x="43" y="9068"/>
                  </a:cubicBezTo>
                  <a:close/>
                  <a:moveTo>
                    <a:pt x="43" y="9471"/>
                  </a:moveTo>
                  <a:cubicBezTo>
                    <a:pt x="22" y="9471"/>
                    <a:pt x="0" y="9493"/>
                    <a:pt x="0" y="9514"/>
                  </a:cubicBezTo>
                  <a:lnTo>
                    <a:pt x="0" y="9599"/>
                  </a:lnTo>
                  <a:cubicBezTo>
                    <a:pt x="0" y="9620"/>
                    <a:pt x="22" y="9641"/>
                    <a:pt x="43" y="9641"/>
                  </a:cubicBezTo>
                  <a:cubicBezTo>
                    <a:pt x="64" y="9641"/>
                    <a:pt x="85" y="9620"/>
                    <a:pt x="85" y="9599"/>
                  </a:cubicBezTo>
                  <a:lnTo>
                    <a:pt x="85" y="9514"/>
                  </a:lnTo>
                  <a:cubicBezTo>
                    <a:pt x="85" y="9493"/>
                    <a:pt x="64" y="9471"/>
                    <a:pt x="43" y="9471"/>
                  </a:cubicBezTo>
                  <a:close/>
                  <a:moveTo>
                    <a:pt x="43" y="9885"/>
                  </a:moveTo>
                  <a:cubicBezTo>
                    <a:pt x="22" y="9885"/>
                    <a:pt x="0" y="9906"/>
                    <a:pt x="0" y="9927"/>
                  </a:cubicBezTo>
                  <a:lnTo>
                    <a:pt x="0" y="10012"/>
                  </a:lnTo>
                  <a:cubicBezTo>
                    <a:pt x="0" y="10033"/>
                    <a:pt x="22" y="10054"/>
                    <a:pt x="43" y="10054"/>
                  </a:cubicBezTo>
                  <a:cubicBezTo>
                    <a:pt x="64" y="10054"/>
                    <a:pt x="85" y="10033"/>
                    <a:pt x="85" y="10012"/>
                  </a:cubicBezTo>
                  <a:lnTo>
                    <a:pt x="85" y="9927"/>
                  </a:lnTo>
                  <a:cubicBezTo>
                    <a:pt x="85" y="9906"/>
                    <a:pt x="64" y="9885"/>
                    <a:pt x="43" y="9885"/>
                  </a:cubicBezTo>
                  <a:close/>
                  <a:moveTo>
                    <a:pt x="43" y="10299"/>
                  </a:moveTo>
                  <a:cubicBezTo>
                    <a:pt x="22" y="10299"/>
                    <a:pt x="0" y="10320"/>
                    <a:pt x="0" y="10341"/>
                  </a:cubicBezTo>
                  <a:lnTo>
                    <a:pt x="0" y="10426"/>
                  </a:lnTo>
                  <a:cubicBezTo>
                    <a:pt x="0" y="10447"/>
                    <a:pt x="22" y="10457"/>
                    <a:pt x="43" y="10457"/>
                  </a:cubicBezTo>
                  <a:cubicBezTo>
                    <a:pt x="64" y="10457"/>
                    <a:pt x="85" y="10447"/>
                    <a:pt x="85" y="10426"/>
                  </a:cubicBezTo>
                  <a:lnTo>
                    <a:pt x="85" y="10341"/>
                  </a:lnTo>
                  <a:cubicBezTo>
                    <a:pt x="85" y="10320"/>
                    <a:pt x="64" y="10299"/>
                    <a:pt x="43" y="10299"/>
                  </a:cubicBezTo>
                  <a:close/>
                  <a:moveTo>
                    <a:pt x="43" y="10712"/>
                  </a:moveTo>
                  <a:cubicBezTo>
                    <a:pt x="22" y="10712"/>
                    <a:pt x="0" y="10733"/>
                    <a:pt x="0" y="10754"/>
                  </a:cubicBezTo>
                  <a:lnTo>
                    <a:pt x="0" y="10829"/>
                  </a:lnTo>
                  <a:cubicBezTo>
                    <a:pt x="0" y="10860"/>
                    <a:pt x="22" y="10871"/>
                    <a:pt x="43" y="10871"/>
                  </a:cubicBezTo>
                  <a:cubicBezTo>
                    <a:pt x="64" y="10871"/>
                    <a:pt x="85" y="10860"/>
                    <a:pt x="85" y="10829"/>
                  </a:cubicBezTo>
                  <a:lnTo>
                    <a:pt x="85" y="10754"/>
                  </a:lnTo>
                  <a:cubicBezTo>
                    <a:pt x="85" y="10733"/>
                    <a:pt x="64" y="10712"/>
                    <a:pt x="43" y="10712"/>
                  </a:cubicBezTo>
                  <a:close/>
                  <a:moveTo>
                    <a:pt x="43" y="11126"/>
                  </a:moveTo>
                  <a:cubicBezTo>
                    <a:pt x="22" y="11126"/>
                    <a:pt x="0" y="11136"/>
                    <a:pt x="0" y="11157"/>
                  </a:cubicBezTo>
                  <a:lnTo>
                    <a:pt x="0" y="11242"/>
                  </a:lnTo>
                  <a:cubicBezTo>
                    <a:pt x="0" y="11263"/>
                    <a:pt x="22" y="11285"/>
                    <a:pt x="43" y="11285"/>
                  </a:cubicBezTo>
                  <a:cubicBezTo>
                    <a:pt x="64" y="11285"/>
                    <a:pt x="85" y="11263"/>
                    <a:pt x="85" y="11242"/>
                  </a:cubicBezTo>
                  <a:lnTo>
                    <a:pt x="85" y="11157"/>
                  </a:lnTo>
                  <a:cubicBezTo>
                    <a:pt x="85" y="11136"/>
                    <a:pt x="64" y="11126"/>
                    <a:pt x="43" y="11126"/>
                  </a:cubicBezTo>
                  <a:close/>
                  <a:moveTo>
                    <a:pt x="43" y="11529"/>
                  </a:moveTo>
                  <a:cubicBezTo>
                    <a:pt x="22" y="11529"/>
                    <a:pt x="0" y="11550"/>
                    <a:pt x="0" y="11571"/>
                  </a:cubicBezTo>
                  <a:lnTo>
                    <a:pt x="0" y="11656"/>
                  </a:lnTo>
                  <a:cubicBezTo>
                    <a:pt x="0" y="11677"/>
                    <a:pt x="22" y="11699"/>
                    <a:pt x="43" y="11699"/>
                  </a:cubicBezTo>
                  <a:cubicBezTo>
                    <a:pt x="64" y="11699"/>
                    <a:pt x="85" y="11677"/>
                    <a:pt x="85" y="11656"/>
                  </a:cubicBezTo>
                  <a:lnTo>
                    <a:pt x="85" y="11571"/>
                  </a:lnTo>
                  <a:cubicBezTo>
                    <a:pt x="85" y="11550"/>
                    <a:pt x="64" y="11529"/>
                    <a:pt x="43" y="11529"/>
                  </a:cubicBezTo>
                  <a:close/>
                  <a:moveTo>
                    <a:pt x="43" y="11942"/>
                  </a:moveTo>
                  <a:cubicBezTo>
                    <a:pt x="22" y="11942"/>
                    <a:pt x="0" y="11963"/>
                    <a:pt x="0" y="11984"/>
                  </a:cubicBezTo>
                  <a:lnTo>
                    <a:pt x="0" y="12069"/>
                  </a:lnTo>
                  <a:cubicBezTo>
                    <a:pt x="0" y="12091"/>
                    <a:pt x="22" y="12112"/>
                    <a:pt x="43" y="12112"/>
                  </a:cubicBezTo>
                  <a:cubicBezTo>
                    <a:pt x="64" y="12112"/>
                    <a:pt x="85" y="12091"/>
                    <a:pt x="85" y="12069"/>
                  </a:cubicBezTo>
                  <a:lnTo>
                    <a:pt x="85" y="11984"/>
                  </a:lnTo>
                  <a:cubicBezTo>
                    <a:pt x="85" y="11963"/>
                    <a:pt x="64" y="11942"/>
                    <a:pt x="43" y="11942"/>
                  </a:cubicBezTo>
                  <a:close/>
                  <a:moveTo>
                    <a:pt x="43" y="12356"/>
                  </a:moveTo>
                  <a:cubicBezTo>
                    <a:pt x="22" y="12356"/>
                    <a:pt x="0" y="12377"/>
                    <a:pt x="0" y="12399"/>
                  </a:cubicBezTo>
                  <a:lnTo>
                    <a:pt x="0" y="12483"/>
                  </a:lnTo>
                  <a:cubicBezTo>
                    <a:pt x="0" y="12505"/>
                    <a:pt x="22" y="12526"/>
                    <a:pt x="43" y="12526"/>
                  </a:cubicBezTo>
                  <a:cubicBezTo>
                    <a:pt x="64" y="12526"/>
                    <a:pt x="85" y="12505"/>
                    <a:pt x="85" y="12483"/>
                  </a:cubicBezTo>
                  <a:lnTo>
                    <a:pt x="85" y="12399"/>
                  </a:lnTo>
                  <a:cubicBezTo>
                    <a:pt x="85" y="12377"/>
                    <a:pt x="64" y="12356"/>
                    <a:pt x="43" y="12356"/>
                  </a:cubicBezTo>
                  <a:close/>
                  <a:moveTo>
                    <a:pt x="43" y="12769"/>
                  </a:moveTo>
                  <a:cubicBezTo>
                    <a:pt x="22" y="12769"/>
                    <a:pt x="0" y="12790"/>
                    <a:pt x="0" y="12812"/>
                  </a:cubicBezTo>
                  <a:lnTo>
                    <a:pt x="0" y="12897"/>
                  </a:lnTo>
                  <a:cubicBezTo>
                    <a:pt x="0" y="12918"/>
                    <a:pt x="22" y="12929"/>
                    <a:pt x="43" y="12929"/>
                  </a:cubicBezTo>
                  <a:cubicBezTo>
                    <a:pt x="64" y="12929"/>
                    <a:pt x="85" y="12918"/>
                    <a:pt x="85" y="12897"/>
                  </a:cubicBezTo>
                  <a:lnTo>
                    <a:pt x="85" y="12812"/>
                  </a:lnTo>
                  <a:cubicBezTo>
                    <a:pt x="85" y="12790"/>
                    <a:pt x="64" y="12769"/>
                    <a:pt x="43" y="12769"/>
                  </a:cubicBezTo>
                  <a:close/>
                  <a:moveTo>
                    <a:pt x="43" y="13183"/>
                  </a:moveTo>
                  <a:cubicBezTo>
                    <a:pt x="22" y="13183"/>
                    <a:pt x="0" y="13193"/>
                    <a:pt x="0" y="13226"/>
                  </a:cubicBezTo>
                  <a:lnTo>
                    <a:pt x="0" y="13300"/>
                  </a:lnTo>
                  <a:cubicBezTo>
                    <a:pt x="0" y="13321"/>
                    <a:pt x="22" y="13342"/>
                    <a:pt x="43" y="13342"/>
                  </a:cubicBezTo>
                  <a:cubicBezTo>
                    <a:pt x="64" y="13342"/>
                    <a:pt x="85" y="13321"/>
                    <a:pt x="85" y="13300"/>
                  </a:cubicBezTo>
                  <a:lnTo>
                    <a:pt x="85" y="13226"/>
                  </a:lnTo>
                  <a:cubicBezTo>
                    <a:pt x="85" y="13193"/>
                    <a:pt x="64" y="13183"/>
                    <a:pt x="43" y="13183"/>
                  </a:cubicBezTo>
                  <a:close/>
                  <a:moveTo>
                    <a:pt x="43" y="13596"/>
                  </a:moveTo>
                  <a:cubicBezTo>
                    <a:pt x="22" y="13596"/>
                    <a:pt x="0" y="13608"/>
                    <a:pt x="0" y="13629"/>
                  </a:cubicBezTo>
                  <a:lnTo>
                    <a:pt x="0" y="13714"/>
                  </a:lnTo>
                  <a:cubicBezTo>
                    <a:pt x="0" y="13735"/>
                    <a:pt x="22" y="13756"/>
                    <a:pt x="43" y="13756"/>
                  </a:cubicBezTo>
                  <a:cubicBezTo>
                    <a:pt x="64" y="13756"/>
                    <a:pt x="85" y="13735"/>
                    <a:pt x="85" y="13714"/>
                  </a:cubicBezTo>
                  <a:lnTo>
                    <a:pt x="85" y="13629"/>
                  </a:lnTo>
                  <a:cubicBezTo>
                    <a:pt x="85" y="13608"/>
                    <a:pt x="64" y="13596"/>
                    <a:pt x="43" y="135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6"/>
            <p:cNvSpPr/>
            <p:nvPr/>
          </p:nvSpPr>
          <p:spPr>
            <a:xfrm>
              <a:off x="3745700" y="238125"/>
              <a:ext cx="2150" cy="2950"/>
            </a:xfrm>
            <a:custGeom>
              <a:avLst/>
              <a:gdLst/>
              <a:ahLst/>
              <a:cxnLst/>
              <a:rect l="l" t="t" r="r" b="b"/>
              <a:pathLst>
                <a:path w="86" h="118" extrusionOk="0">
                  <a:moveTo>
                    <a:pt x="43" y="0"/>
                  </a:moveTo>
                  <a:cubicBezTo>
                    <a:pt x="22" y="0"/>
                    <a:pt x="0" y="11"/>
                    <a:pt x="0" y="32"/>
                  </a:cubicBezTo>
                  <a:lnTo>
                    <a:pt x="0" y="75"/>
                  </a:lnTo>
                  <a:cubicBezTo>
                    <a:pt x="0" y="96"/>
                    <a:pt x="22" y="117"/>
                    <a:pt x="43" y="117"/>
                  </a:cubicBezTo>
                  <a:cubicBezTo>
                    <a:pt x="64" y="117"/>
                    <a:pt x="85" y="96"/>
                    <a:pt x="85" y="75"/>
                  </a:cubicBezTo>
                  <a:lnTo>
                    <a:pt x="85" y="32"/>
                  </a:lnTo>
                  <a:cubicBezTo>
                    <a:pt x="85" y="11"/>
                    <a:pt x="64" y="0"/>
                    <a:pt x="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6"/>
            <p:cNvSpPr/>
            <p:nvPr/>
          </p:nvSpPr>
          <p:spPr>
            <a:xfrm>
              <a:off x="3878550" y="597100"/>
              <a:ext cx="2125" cy="3200"/>
            </a:xfrm>
            <a:custGeom>
              <a:avLst/>
              <a:gdLst/>
              <a:ahLst/>
              <a:cxnLst/>
              <a:rect l="l" t="t" r="r" b="b"/>
              <a:pathLst>
                <a:path w="85" h="128" extrusionOk="0">
                  <a:moveTo>
                    <a:pt x="42" y="0"/>
                  </a:moveTo>
                  <a:cubicBezTo>
                    <a:pt x="21" y="0"/>
                    <a:pt x="0" y="22"/>
                    <a:pt x="0" y="43"/>
                  </a:cubicBezTo>
                  <a:lnTo>
                    <a:pt x="0" y="85"/>
                  </a:lnTo>
                  <a:cubicBezTo>
                    <a:pt x="0" y="107"/>
                    <a:pt x="21" y="128"/>
                    <a:pt x="42" y="128"/>
                  </a:cubicBezTo>
                  <a:cubicBezTo>
                    <a:pt x="64" y="128"/>
                    <a:pt x="85" y="107"/>
                    <a:pt x="85" y="85"/>
                  </a:cubicBezTo>
                  <a:lnTo>
                    <a:pt x="85" y="43"/>
                  </a:lnTo>
                  <a:cubicBezTo>
                    <a:pt x="85" y="22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16"/>
            <p:cNvSpPr/>
            <p:nvPr/>
          </p:nvSpPr>
          <p:spPr>
            <a:xfrm>
              <a:off x="3878550" y="247125"/>
              <a:ext cx="2125" cy="343900"/>
            </a:xfrm>
            <a:custGeom>
              <a:avLst/>
              <a:gdLst/>
              <a:ahLst/>
              <a:cxnLst/>
              <a:rect l="l" t="t" r="r" b="b"/>
              <a:pathLst>
                <a:path w="85" h="13756" extrusionOk="0">
                  <a:moveTo>
                    <a:pt x="42" y="1"/>
                  </a:moveTo>
                  <a:cubicBezTo>
                    <a:pt x="21" y="1"/>
                    <a:pt x="0" y="22"/>
                    <a:pt x="0" y="43"/>
                  </a:cubicBezTo>
                  <a:lnTo>
                    <a:pt x="0" y="128"/>
                  </a:lnTo>
                  <a:cubicBezTo>
                    <a:pt x="0" y="149"/>
                    <a:pt x="21" y="170"/>
                    <a:pt x="42" y="170"/>
                  </a:cubicBezTo>
                  <a:cubicBezTo>
                    <a:pt x="64" y="170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2" y="1"/>
                  </a:cubicBezTo>
                  <a:close/>
                  <a:moveTo>
                    <a:pt x="42" y="415"/>
                  </a:moveTo>
                  <a:cubicBezTo>
                    <a:pt x="21" y="415"/>
                    <a:pt x="0" y="436"/>
                    <a:pt x="0" y="457"/>
                  </a:cubicBezTo>
                  <a:lnTo>
                    <a:pt x="0" y="542"/>
                  </a:lnTo>
                  <a:cubicBezTo>
                    <a:pt x="0" y="563"/>
                    <a:pt x="21" y="584"/>
                    <a:pt x="42" y="584"/>
                  </a:cubicBezTo>
                  <a:cubicBezTo>
                    <a:pt x="64" y="584"/>
                    <a:pt x="85" y="563"/>
                    <a:pt x="85" y="542"/>
                  </a:cubicBezTo>
                  <a:lnTo>
                    <a:pt x="85" y="457"/>
                  </a:lnTo>
                  <a:cubicBezTo>
                    <a:pt x="85" y="436"/>
                    <a:pt x="64" y="415"/>
                    <a:pt x="42" y="415"/>
                  </a:cubicBezTo>
                  <a:close/>
                  <a:moveTo>
                    <a:pt x="42" y="828"/>
                  </a:moveTo>
                  <a:cubicBezTo>
                    <a:pt x="21" y="828"/>
                    <a:pt x="0" y="849"/>
                    <a:pt x="0" y="870"/>
                  </a:cubicBezTo>
                  <a:lnTo>
                    <a:pt x="0" y="955"/>
                  </a:lnTo>
                  <a:cubicBezTo>
                    <a:pt x="0" y="976"/>
                    <a:pt x="21" y="997"/>
                    <a:pt x="42" y="997"/>
                  </a:cubicBezTo>
                  <a:cubicBezTo>
                    <a:pt x="64" y="997"/>
                    <a:pt x="85" y="976"/>
                    <a:pt x="85" y="955"/>
                  </a:cubicBezTo>
                  <a:lnTo>
                    <a:pt x="85" y="870"/>
                  </a:lnTo>
                  <a:cubicBezTo>
                    <a:pt x="85" y="849"/>
                    <a:pt x="64" y="828"/>
                    <a:pt x="42" y="828"/>
                  </a:cubicBezTo>
                  <a:close/>
                  <a:moveTo>
                    <a:pt x="42" y="1242"/>
                  </a:moveTo>
                  <a:cubicBezTo>
                    <a:pt x="21" y="1242"/>
                    <a:pt x="0" y="1263"/>
                    <a:pt x="0" y="1284"/>
                  </a:cubicBezTo>
                  <a:lnTo>
                    <a:pt x="0" y="1369"/>
                  </a:lnTo>
                  <a:cubicBezTo>
                    <a:pt x="0" y="1390"/>
                    <a:pt x="21" y="1400"/>
                    <a:pt x="42" y="1400"/>
                  </a:cubicBezTo>
                  <a:cubicBezTo>
                    <a:pt x="64" y="1400"/>
                    <a:pt x="85" y="1390"/>
                    <a:pt x="85" y="1369"/>
                  </a:cubicBezTo>
                  <a:lnTo>
                    <a:pt x="85" y="1284"/>
                  </a:lnTo>
                  <a:cubicBezTo>
                    <a:pt x="85" y="1263"/>
                    <a:pt x="64" y="1242"/>
                    <a:pt x="42" y="1242"/>
                  </a:cubicBezTo>
                  <a:close/>
                  <a:moveTo>
                    <a:pt x="42" y="1655"/>
                  </a:moveTo>
                  <a:cubicBezTo>
                    <a:pt x="21" y="1655"/>
                    <a:pt x="0" y="1666"/>
                    <a:pt x="0" y="1697"/>
                  </a:cubicBezTo>
                  <a:lnTo>
                    <a:pt x="0" y="1772"/>
                  </a:lnTo>
                  <a:cubicBezTo>
                    <a:pt x="0" y="1803"/>
                    <a:pt x="21" y="1814"/>
                    <a:pt x="42" y="1814"/>
                  </a:cubicBezTo>
                  <a:cubicBezTo>
                    <a:pt x="64" y="1814"/>
                    <a:pt x="85" y="1803"/>
                    <a:pt x="85" y="1772"/>
                  </a:cubicBezTo>
                  <a:lnTo>
                    <a:pt x="85" y="1697"/>
                  </a:lnTo>
                  <a:cubicBezTo>
                    <a:pt x="85" y="1666"/>
                    <a:pt x="64" y="1655"/>
                    <a:pt x="42" y="1655"/>
                  </a:cubicBezTo>
                  <a:close/>
                  <a:moveTo>
                    <a:pt x="42" y="2069"/>
                  </a:moveTo>
                  <a:cubicBezTo>
                    <a:pt x="21" y="2069"/>
                    <a:pt x="0" y="2079"/>
                    <a:pt x="0" y="2100"/>
                  </a:cubicBezTo>
                  <a:lnTo>
                    <a:pt x="0" y="2185"/>
                  </a:lnTo>
                  <a:cubicBezTo>
                    <a:pt x="0" y="2206"/>
                    <a:pt x="21" y="2228"/>
                    <a:pt x="42" y="2228"/>
                  </a:cubicBezTo>
                  <a:cubicBezTo>
                    <a:pt x="64" y="2228"/>
                    <a:pt x="85" y="2206"/>
                    <a:pt x="85" y="2185"/>
                  </a:cubicBezTo>
                  <a:lnTo>
                    <a:pt x="85" y="2100"/>
                  </a:lnTo>
                  <a:cubicBezTo>
                    <a:pt x="85" y="2079"/>
                    <a:pt x="64" y="2069"/>
                    <a:pt x="42" y="2069"/>
                  </a:cubicBezTo>
                  <a:close/>
                  <a:moveTo>
                    <a:pt x="42" y="2472"/>
                  </a:moveTo>
                  <a:cubicBezTo>
                    <a:pt x="21" y="2472"/>
                    <a:pt x="0" y="2493"/>
                    <a:pt x="0" y="2514"/>
                  </a:cubicBezTo>
                  <a:lnTo>
                    <a:pt x="0" y="2599"/>
                  </a:lnTo>
                  <a:cubicBezTo>
                    <a:pt x="0" y="2620"/>
                    <a:pt x="21" y="2642"/>
                    <a:pt x="42" y="2642"/>
                  </a:cubicBezTo>
                  <a:cubicBezTo>
                    <a:pt x="64" y="2642"/>
                    <a:pt x="85" y="2620"/>
                    <a:pt x="85" y="2599"/>
                  </a:cubicBezTo>
                  <a:lnTo>
                    <a:pt x="85" y="2514"/>
                  </a:lnTo>
                  <a:cubicBezTo>
                    <a:pt x="85" y="2493"/>
                    <a:pt x="64" y="2472"/>
                    <a:pt x="42" y="2472"/>
                  </a:cubicBezTo>
                  <a:close/>
                  <a:moveTo>
                    <a:pt x="42" y="2885"/>
                  </a:moveTo>
                  <a:cubicBezTo>
                    <a:pt x="21" y="2885"/>
                    <a:pt x="0" y="2906"/>
                    <a:pt x="0" y="2928"/>
                  </a:cubicBezTo>
                  <a:lnTo>
                    <a:pt x="0" y="3012"/>
                  </a:lnTo>
                  <a:cubicBezTo>
                    <a:pt x="0" y="3034"/>
                    <a:pt x="21" y="3055"/>
                    <a:pt x="42" y="3055"/>
                  </a:cubicBezTo>
                  <a:cubicBezTo>
                    <a:pt x="64" y="3055"/>
                    <a:pt x="85" y="3034"/>
                    <a:pt x="85" y="3012"/>
                  </a:cubicBezTo>
                  <a:lnTo>
                    <a:pt x="85" y="2928"/>
                  </a:lnTo>
                  <a:cubicBezTo>
                    <a:pt x="85" y="2906"/>
                    <a:pt x="64" y="2885"/>
                    <a:pt x="42" y="2885"/>
                  </a:cubicBezTo>
                  <a:close/>
                  <a:moveTo>
                    <a:pt x="42" y="3299"/>
                  </a:moveTo>
                  <a:cubicBezTo>
                    <a:pt x="21" y="3299"/>
                    <a:pt x="0" y="3320"/>
                    <a:pt x="0" y="3342"/>
                  </a:cubicBezTo>
                  <a:lnTo>
                    <a:pt x="0" y="3426"/>
                  </a:lnTo>
                  <a:cubicBezTo>
                    <a:pt x="0" y="3448"/>
                    <a:pt x="21" y="3469"/>
                    <a:pt x="42" y="3469"/>
                  </a:cubicBezTo>
                  <a:cubicBezTo>
                    <a:pt x="64" y="3469"/>
                    <a:pt x="85" y="3448"/>
                    <a:pt x="85" y="3426"/>
                  </a:cubicBezTo>
                  <a:lnTo>
                    <a:pt x="85" y="3342"/>
                  </a:lnTo>
                  <a:cubicBezTo>
                    <a:pt x="85" y="3320"/>
                    <a:pt x="64" y="3299"/>
                    <a:pt x="42" y="3299"/>
                  </a:cubicBezTo>
                  <a:close/>
                  <a:moveTo>
                    <a:pt x="42" y="3712"/>
                  </a:moveTo>
                  <a:cubicBezTo>
                    <a:pt x="21" y="3712"/>
                    <a:pt x="0" y="3734"/>
                    <a:pt x="0" y="3755"/>
                  </a:cubicBezTo>
                  <a:lnTo>
                    <a:pt x="0" y="3829"/>
                  </a:lnTo>
                  <a:cubicBezTo>
                    <a:pt x="0" y="3861"/>
                    <a:pt x="21" y="3872"/>
                    <a:pt x="42" y="3872"/>
                  </a:cubicBezTo>
                  <a:cubicBezTo>
                    <a:pt x="64" y="3872"/>
                    <a:pt x="85" y="3861"/>
                    <a:pt x="85" y="3829"/>
                  </a:cubicBezTo>
                  <a:lnTo>
                    <a:pt x="85" y="3755"/>
                  </a:lnTo>
                  <a:cubicBezTo>
                    <a:pt x="85" y="3734"/>
                    <a:pt x="64" y="3712"/>
                    <a:pt x="42" y="3712"/>
                  </a:cubicBezTo>
                  <a:close/>
                  <a:moveTo>
                    <a:pt x="42" y="4126"/>
                  </a:moveTo>
                  <a:cubicBezTo>
                    <a:pt x="21" y="4126"/>
                    <a:pt x="0" y="4137"/>
                    <a:pt x="0" y="4169"/>
                  </a:cubicBezTo>
                  <a:lnTo>
                    <a:pt x="0" y="4243"/>
                  </a:lnTo>
                  <a:cubicBezTo>
                    <a:pt x="0" y="4264"/>
                    <a:pt x="21" y="4285"/>
                    <a:pt x="42" y="4285"/>
                  </a:cubicBezTo>
                  <a:cubicBezTo>
                    <a:pt x="64" y="4285"/>
                    <a:pt x="85" y="4264"/>
                    <a:pt x="85" y="4243"/>
                  </a:cubicBezTo>
                  <a:lnTo>
                    <a:pt x="85" y="4169"/>
                  </a:lnTo>
                  <a:cubicBezTo>
                    <a:pt x="85" y="4137"/>
                    <a:pt x="64" y="4126"/>
                    <a:pt x="42" y="4126"/>
                  </a:cubicBezTo>
                  <a:close/>
                  <a:moveTo>
                    <a:pt x="42" y="4540"/>
                  </a:moveTo>
                  <a:cubicBezTo>
                    <a:pt x="21" y="4540"/>
                    <a:pt x="0" y="4551"/>
                    <a:pt x="0" y="4572"/>
                  </a:cubicBezTo>
                  <a:lnTo>
                    <a:pt x="0" y="4657"/>
                  </a:lnTo>
                  <a:cubicBezTo>
                    <a:pt x="0" y="4678"/>
                    <a:pt x="21" y="4699"/>
                    <a:pt x="42" y="4699"/>
                  </a:cubicBezTo>
                  <a:cubicBezTo>
                    <a:pt x="64" y="4699"/>
                    <a:pt x="85" y="4678"/>
                    <a:pt x="85" y="4657"/>
                  </a:cubicBezTo>
                  <a:lnTo>
                    <a:pt x="85" y="4572"/>
                  </a:lnTo>
                  <a:cubicBezTo>
                    <a:pt x="85" y="4551"/>
                    <a:pt x="64" y="4540"/>
                    <a:pt x="42" y="4540"/>
                  </a:cubicBezTo>
                  <a:close/>
                  <a:moveTo>
                    <a:pt x="42" y="4943"/>
                  </a:moveTo>
                  <a:cubicBezTo>
                    <a:pt x="21" y="4943"/>
                    <a:pt x="0" y="4964"/>
                    <a:pt x="0" y="4985"/>
                  </a:cubicBezTo>
                  <a:lnTo>
                    <a:pt x="0" y="5070"/>
                  </a:lnTo>
                  <a:cubicBezTo>
                    <a:pt x="0" y="5091"/>
                    <a:pt x="21" y="5112"/>
                    <a:pt x="42" y="5112"/>
                  </a:cubicBezTo>
                  <a:cubicBezTo>
                    <a:pt x="64" y="5112"/>
                    <a:pt x="85" y="5091"/>
                    <a:pt x="85" y="5070"/>
                  </a:cubicBezTo>
                  <a:lnTo>
                    <a:pt x="85" y="4985"/>
                  </a:lnTo>
                  <a:cubicBezTo>
                    <a:pt x="85" y="4964"/>
                    <a:pt x="64" y="4943"/>
                    <a:pt x="42" y="4943"/>
                  </a:cubicBezTo>
                  <a:close/>
                  <a:moveTo>
                    <a:pt x="42" y="5357"/>
                  </a:moveTo>
                  <a:cubicBezTo>
                    <a:pt x="21" y="5357"/>
                    <a:pt x="0" y="5378"/>
                    <a:pt x="0" y="5399"/>
                  </a:cubicBezTo>
                  <a:lnTo>
                    <a:pt x="0" y="5484"/>
                  </a:lnTo>
                  <a:cubicBezTo>
                    <a:pt x="0" y="5505"/>
                    <a:pt x="21" y="5526"/>
                    <a:pt x="42" y="5526"/>
                  </a:cubicBezTo>
                  <a:cubicBezTo>
                    <a:pt x="64" y="5526"/>
                    <a:pt x="85" y="5505"/>
                    <a:pt x="85" y="5484"/>
                  </a:cubicBezTo>
                  <a:lnTo>
                    <a:pt x="85" y="5399"/>
                  </a:lnTo>
                  <a:cubicBezTo>
                    <a:pt x="85" y="5378"/>
                    <a:pt x="64" y="5357"/>
                    <a:pt x="42" y="5357"/>
                  </a:cubicBezTo>
                  <a:close/>
                  <a:moveTo>
                    <a:pt x="42" y="5770"/>
                  </a:moveTo>
                  <a:cubicBezTo>
                    <a:pt x="21" y="5770"/>
                    <a:pt x="0" y="5791"/>
                    <a:pt x="0" y="5812"/>
                  </a:cubicBezTo>
                  <a:lnTo>
                    <a:pt x="0" y="5897"/>
                  </a:lnTo>
                  <a:cubicBezTo>
                    <a:pt x="0" y="5918"/>
                    <a:pt x="21" y="5929"/>
                    <a:pt x="42" y="5929"/>
                  </a:cubicBezTo>
                  <a:cubicBezTo>
                    <a:pt x="64" y="5929"/>
                    <a:pt x="85" y="5918"/>
                    <a:pt x="85" y="5897"/>
                  </a:cubicBezTo>
                  <a:lnTo>
                    <a:pt x="85" y="5812"/>
                  </a:lnTo>
                  <a:cubicBezTo>
                    <a:pt x="85" y="5791"/>
                    <a:pt x="64" y="5770"/>
                    <a:pt x="42" y="5770"/>
                  </a:cubicBezTo>
                  <a:close/>
                  <a:moveTo>
                    <a:pt x="42" y="6184"/>
                  </a:moveTo>
                  <a:cubicBezTo>
                    <a:pt x="21" y="6184"/>
                    <a:pt x="0" y="6205"/>
                    <a:pt x="0" y="6226"/>
                  </a:cubicBezTo>
                  <a:lnTo>
                    <a:pt x="0" y="6300"/>
                  </a:lnTo>
                  <a:cubicBezTo>
                    <a:pt x="0" y="6332"/>
                    <a:pt x="21" y="6343"/>
                    <a:pt x="42" y="6343"/>
                  </a:cubicBezTo>
                  <a:cubicBezTo>
                    <a:pt x="64" y="6343"/>
                    <a:pt x="85" y="6332"/>
                    <a:pt x="85" y="6300"/>
                  </a:cubicBezTo>
                  <a:lnTo>
                    <a:pt x="85" y="6226"/>
                  </a:lnTo>
                  <a:cubicBezTo>
                    <a:pt x="85" y="6205"/>
                    <a:pt x="64" y="6184"/>
                    <a:pt x="42" y="6184"/>
                  </a:cubicBezTo>
                  <a:close/>
                  <a:moveTo>
                    <a:pt x="42" y="6597"/>
                  </a:moveTo>
                  <a:cubicBezTo>
                    <a:pt x="21" y="6597"/>
                    <a:pt x="0" y="6608"/>
                    <a:pt x="0" y="6629"/>
                  </a:cubicBezTo>
                  <a:lnTo>
                    <a:pt x="0" y="6714"/>
                  </a:lnTo>
                  <a:cubicBezTo>
                    <a:pt x="0" y="6735"/>
                    <a:pt x="21" y="6757"/>
                    <a:pt x="42" y="6757"/>
                  </a:cubicBezTo>
                  <a:cubicBezTo>
                    <a:pt x="64" y="6757"/>
                    <a:pt x="85" y="6735"/>
                    <a:pt x="85" y="6714"/>
                  </a:cubicBezTo>
                  <a:lnTo>
                    <a:pt x="85" y="6629"/>
                  </a:lnTo>
                  <a:cubicBezTo>
                    <a:pt x="85" y="6608"/>
                    <a:pt x="64" y="6597"/>
                    <a:pt x="42" y="6597"/>
                  </a:cubicBezTo>
                  <a:close/>
                  <a:moveTo>
                    <a:pt x="42" y="7000"/>
                  </a:moveTo>
                  <a:cubicBezTo>
                    <a:pt x="21" y="7000"/>
                    <a:pt x="0" y="7021"/>
                    <a:pt x="0" y="7042"/>
                  </a:cubicBezTo>
                  <a:lnTo>
                    <a:pt x="0" y="7127"/>
                  </a:lnTo>
                  <a:cubicBezTo>
                    <a:pt x="0" y="7149"/>
                    <a:pt x="21" y="7170"/>
                    <a:pt x="42" y="7170"/>
                  </a:cubicBezTo>
                  <a:cubicBezTo>
                    <a:pt x="64" y="7170"/>
                    <a:pt x="85" y="7149"/>
                    <a:pt x="85" y="7127"/>
                  </a:cubicBezTo>
                  <a:lnTo>
                    <a:pt x="85" y="7042"/>
                  </a:lnTo>
                  <a:cubicBezTo>
                    <a:pt x="85" y="7021"/>
                    <a:pt x="64" y="7000"/>
                    <a:pt x="42" y="7000"/>
                  </a:cubicBezTo>
                  <a:close/>
                  <a:moveTo>
                    <a:pt x="42" y="7414"/>
                  </a:moveTo>
                  <a:cubicBezTo>
                    <a:pt x="21" y="7414"/>
                    <a:pt x="0" y="7435"/>
                    <a:pt x="0" y="7456"/>
                  </a:cubicBezTo>
                  <a:lnTo>
                    <a:pt x="0" y="7541"/>
                  </a:lnTo>
                  <a:cubicBezTo>
                    <a:pt x="0" y="7563"/>
                    <a:pt x="21" y="7584"/>
                    <a:pt x="42" y="7584"/>
                  </a:cubicBezTo>
                  <a:cubicBezTo>
                    <a:pt x="64" y="7584"/>
                    <a:pt x="85" y="7563"/>
                    <a:pt x="85" y="7541"/>
                  </a:cubicBezTo>
                  <a:lnTo>
                    <a:pt x="85" y="7456"/>
                  </a:lnTo>
                  <a:cubicBezTo>
                    <a:pt x="85" y="7435"/>
                    <a:pt x="64" y="7414"/>
                    <a:pt x="42" y="7414"/>
                  </a:cubicBezTo>
                  <a:close/>
                  <a:moveTo>
                    <a:pt x="42" y="7827"/>
                  </a:moveTo>
                  <a:cubicBezTo>
                    <a:pt x="21" y="7827"/>
                    <a:pt x="0" y="7848"/>
                    <a:pt x="0" y="7870"/>
                  </a:cubicBezTo>
                  <a:lnTo>
                    <a:pt x="0" y="7955"/>
                  </a:lnTo>
                  <a:cubicBezTo>
                    <a:pt x="0" y="7976"/>
                    <a:pt x="21" y="7997"/>
                    <a:pt x="42" y="7997"/>
                  </a:cubicBezTo>
                  <a:cubicBezTo>
                    <a:pt x="64" y="7997"/>
                    <a:pt x="85" y="7976"/>
                    <a:pt x="85" y="7955"/>
                  </a:cubicBezTo>
                  <a:lnTo>
                    <a:pt x="85" y="7870"/>
                  </a:lnTo>
                  <a:cubicBezTo>
                    <a:pt x="85" y="7848"/>
                    <a:pt x="64" y="7827"/>
                    <a:pt x="42" y="7827"/>
                  </a:cubicBezTo>
                  <a:close/>
                  <a:moveTo>
                    <a:pt x="42" y="8241"/>
                  </a:moveTo>
                  <a:cubicBezTo>
                    <a:pt x="21" y="8241"/>
                    <a:pt x="0" y="8262"/>
                    <a:pt x="0" y="8284"/>
                  </a:cubicBezTo>
                  <a:lnTo>
                    <a:pt x="0" y="8369"/>
                  </a:lnTo>
                  <a:cubicBezTo>
                    <a:pt x="0" y="8390"/>
                    <a:pt x="21" y="8400"/>
                    <a:pt x="42" y="8400"/>
                  </a:cubicBezTo>
                  <a:cubicBezTo>
                    <a:pt x="64" y="8400"/>
                    <a:pt x="85" y="8390"/>
                    <a:pt x="85" y="8369"/>
                  </a:cubicBezTo>
                  <a:lnTo>
                    <a:pt x="85" y="8284"/>
                  </a:lnTo>
                  <a:cubicBezTo>
                    <a:pt x="85" y="8262"/>
                    <a:pt x="64" y="8241"/>
                    <a:pt x="42" y="8241"/>
                  </a:cubicBezTo>
                  <a:close/>
                  <a:moveTo>
                    <a:pt x="42" y="8654"/>
                  </a:moveTo>
                  <a:cubicBezTo>
                    <a:pt x="21" y="8654"/>
                    <a:pt x="0" y="8665"/>
                    <a:pt x="0" y="8697"/>
                  </a:cubicBezTo>
                  <a:lnTo>
                    <a:pt x="0" y="8772"/>
                  </a:lnTo>
                  <a:cubicBezTo>
                    <a:pt x="0" y="8793"/>
                    <a:pt x="21" y="8814"/>
                    <a:pt x="42" y="8814"/>
                  </a:cubicBezTo>
                  <a:cubicBezTo>
                    <a:pt x="64" y="8814"/>
                    <a:pt x="85" y="8793"/>
                    <a:pt x="85" y="8772"/>
                  </a:cubicBezTo>
                  <a:lnTo>
                    <a:pt x="85" y="8697"/>
                  </a:lnTo>
                  <a:cubicBezTo>
                    <a:pt x="85" y="8665"/>
                    <a:pt x="64" y="8654"/>
                    <a:pt x="42" y="8654"/>
                  </a:cubicBezTo>
                  <a:close/>
                  <a:moveTo>
                    <a:pt x="42" y="9068"/>
                  </a:moveTo>
                  <a:cubicBezTo>
                    <a:pt x="21" y="9068"/>
                    <a:pt x="0" y="9079"/>
                    <a:pt x="0" y="9100"/>
                  </a:cubicBezTo>
                  <a:lnTo>
                    <a:pt x="0" y="9185"/>
                  </a:lnTo>
                  <a:cubicBezTo>
                    <a:pt x="0" y="9206"/>
                    <a:pt x="21" y="9227"/>
                    <a:pt x="42" y="9227"/>
                  </a:cubicBezTo>
                  <a:cubicBezTo>
                    <a:pt x="64" y="9227"/>
                    <a:pt x="85" y="9206"/>
                    <a:pt x="85" y="9185"/>
                  </a:cubicBezTo>
                  <a:lnTo>
                    <a:pt x="85" y="9100"/>
                  </a:lnTo>
                  <a:cubicBezTo>
                    <a:pt x="85" y="9079"/>
                    <a:pt x="64" y="9068"/>
                    <a:pt x="42" y="9068"/>
                  </a:cubicBezTo>
                  <a:close/>
                  <a:moveTo>
                    <a:pt x="42" y="9471"/>
                  </a:moveTo>
                  <a:cubicBezTo>
                    <a:pt x="21" y="9471"/>
                    <a:pt x="0" y="9493"/>
                    <a:pt x="0" y="9514"/>
                  </a:cubicBezTo>
                  <a:lnTo>
                    <a:pt x="0" y="9599"/>
                  </a:lnTo>
                  <a:cubicBezTo>
                    <a:pt x="0" y="9620"/>
                    <a:pt x="21" y="9641"/>
                    <a:pt x="42" y="9641"/>
                  </a:cubicBezTo>
                  <a:cubicBezTo>
                    <a:pt x="64" y="9641"/>
                    <a:pt x="85" y="9620"/>
                    <a:pt x="85" y="9599"/>
                  </a:cubicBezTo>
                  <a:lnTo>
                    <a:pt x="85" y="9514"/>
                  </a:lnTo>
                  <a:cubicBezTo>
                    <a:pt x="85" y="9493"/>
                    <a:pt x="64" y="9471"/>
                    <a:pt x="42" y="9471"/>
                  </a:cubicBezTo>
                  <a:close/>
                  <a:moveTo>
                    <a:pt x="42" y="9885"/>
                  </a:moveTo>
                  <a:cubicBezTo>
                    <a:pt x="21" y="9885"/>
                    <a:pt x="0" y="9906"/>
                    <a:pt x="0" y="9927"/>
                  </a:cubicBezTo>
                  <a:lnTo>
                    <a:pt x="0" y="10012"/>
                  </a:lnTo>
                  <a:cubicBezTo>
                    <a:pt x="0" y="10033"/>
                    <a:pt x="21" y="10054"/>
                    <a:pt x="42" y="10054"/>
                  </a:cubicBezTo>
                  <a:cubicBezTo>
                    <a:pt x="64" y="10054"/>
                    <a:pt x="85" y="10033"/>
                    <a:pt x="85" y="10012"/>
                  </a:cubicBezTo>
                  <a:lnTo>
                    <a:pt x="85" y="9927"/>
                  </a:lnTo>
                  <a:cubicBezTo>
                    <a:pt x="85" y="9906"/>
                    <a:pt x="64" y="9885"/>
                    <a:pt x="42" y="9885"/>
                  </a:cubicBezTo>
                  <a:close/>
                  <a:moveTo>
                    <a:pt x="42" y="10299"/>
                  </a:moveTo>
                  <a:cubicBezTo>
                    <a:pt x="21" y="10299"/>
                    <a:pt x="0" y="10320"/>
                    <a:pt x="0" y="10341"/>
                  </a:cubicBezTo>
                  <a:lnTo>
                    <a:pt x="0" y="10426"/>
                  </a:lnTo>
                  <a:cubicBezTo>
                    <a:pt x="0" y="10447"/>
                    <a:pt x="21" y="10457"/>
                    <a:pt x="42" y="10457"/>
                  </a:cubicBezTo>
                  <a:cubicBezTo>
                    <a:pt x="64" y="10457"/>
                    <a:pt x="85" y="10447"/>
                    <a:pt x="85" y="10426"/>
                  </a:cubicBezTo>
                  <a:lnTo>
                    <a:pt x="85" y="10341"/>
                  </a:lnTo>
                  <a:cubicBezTo>
                    <a:pt x="85" y="10320"/>
                    <a:pt x="64" y="10299"/>
                    <a:pt x="42" y="10299"/>
                  </a:cubicBezTo>
                  <a:close/>
                  <a:moveTo>
                    <a:pt x="42" y="10712"/>
                  </a:moveTo>
                  <a:cubicBezTo>
                    <a:pt x="21" y="10712"/>
                    <a:pt x="0" y="10733"/>
                    <a:pt x="0" y="10754"/>
                  </a:cubicBezTo>
                  <a:lnTo>
                    <a:pt x="0" y="10829"/>
                  </a:lnTo>
                  <a:cubicBezTo>
                    <a:pt x="0" y="10860"/>
                    <a:pt x="21" y="10871"/>
                    <a:pt x="42" y="10871"/>
                  </a:cubicBezTo>
                  <a:cubicBezTo>
                    <a:pt x="64" y="10871"/>
                    <a:pt x="85" y="10860"/>
                    <a:pt x="85" y="10829"/>
                  </a:cubicBezTo>
                  <a:lnTo>
                    <a:pt x="85" y="10754"/>
                  </a:lnTo>
                  <a:cubicBezTo>
                    <a:pt x="85" y="10733"/>
                    <a:pt x="64" y="10712"/>
                    <a:pt x="42" y="10712"/>
                  </a:cubicBezTo>
                  <a:close/>
                  <a:moveTo>
                    <a:pt x="42" y="11126"/>
                  </a:moveTo>
                  <a:cubicBezTo>
                    <a:pt x="21" y="11126"/>
                    <a:pt x="0" y="11136"/>
                    <a:pt x="0" y="11157"/>
                  </a:cubicBezTo>
                  <a:lnTo>
                    <a:pt x="0" y="11242"/>
                  </a:lnTo>
                  <a:cubicBezTo>
                    <a:pt x="0" y="11263"/>
                    <a:pt x="21" y="11285"/>
                    <a:pt x="42" y="11285"/>
                  </a:cubicBezTo>
                  <a:cubicBezTo>
                    <a:pt x="64" y="11285"/>
                    <a:pt x="85" y="11263"/>
                    <a:pt x="85" y="11242"/>
                  </a:cubicBezTo>
                  <a:lnTo>
                    <a:pt x="85" y="11157"/>
                  </a:lnTo>
                  <a:cubicBezTo>
                    <a:pt x="85" y="11136"/>
                    <a:pt x="64" y="11126"/>
                    <a:pt x="42" y="11126"/>
                  </a:cubicBezTo>
                  <a:close/>
                  <a:moveTo>
                    <a:pt x="42" y="11529"/>
                  </a:moveTo>
                  <a:cubicBezTo>
                    <a:pt x="21" y="11529"/>
                    <a:pt x="0" y="11550"/>
                    <a:pt x="0" y="11571"/>
                  </a:cubicBezTo>
                  <a:lnTo>
                    <a:pt x="0" y="11656"/>
                  </a:lnTo>
                  <a:cubicBezTo>
                    <a:pt x="0" y="11677"/>
                    <a:pt x="21" y="11699"/>
                    <a:pt x="42" y="11699"/>
                  </a:cubicBezTo>
                  <a:cubicBezTo>
                    <a:pt x="64" y="11699"/>
                    <a:pt x="85" y="11677"/>
                    <a:pt x="85" y="11656"/>
                  </a:cubicBezTo>
                  <a:lnTo>
                    <a:pt x="85" y="11571"/>
                  </a:lnTo>
                  <a:cubicBezTo>
                    <a:pt x="85" y="11550"/>
                    <a:pt x="64" y="11529"/>
                    <a:pt x="42" y="11529"/>
                  </a:cubicBezTo>
                  <a:close/>
                  <a:moveTo>
                    <a:pt x="42" y="11942"/>
                  </a:moveTo>
                  <a:cubicBezTo>
                    <a:pt x="21" y="11942"/>
                    <a:pt x="0" y="11963"/>
                    <a:pt x="0" y="11984"/>
                  </a:cubicBezTo>
                  <a:lnTo>
                    <a:pt x="0" y="12069"/>
                  </a:lnTo>
                  <a:cubicBezTo>
                    <a:pt x="0" y="12091"/>
                    <a:pt x="21" y="12112"/>
                    <a:pt x="42" y="12112"/>
                  </a:cubicBezTo>
                  <a:cubicBezTo>
                    <a:pt x="64" y="12112"/>
                    <a:pt x="85" y="12091"/>
                    <a:pt x="85" y="12069"/>
                  </a:cubicBezTo>
                  <a:lnTo>
                    <a:pt x="85" y="11984"/>
                  </a:lnTo>
                  <a:cubicBezTo>
                    <a:pt x="85" y="11963"/>
                    <a:pt x="64" y="11942"/>
                    <a:pt x="42" y="11942"/>
                  </a:cubicBezTo>
                  <a:close/>
                  <a:moveTo>
                    <a:pt x="42" y="12356"/>
                  </a:moveTo>
                  <a:cubicBezTo>
                    <a:pt x="21" y="12356"/>
                    <a:pt x="0" y="12377"/>
                    <a:pt x="0" y="12399"/>
                  </a:cubicBezTo>
                  <a:lnTo>
                    <a:pt x="0" y="12483"/>
                  </a:lnTo>
                  <a:cubicBezTo>
                    <a:pt x="0" y="12505"/>
                    <a:pt x="21" y="12526"/>
                    <a:pt x="42" y="12526"/>
                  </a:cubicBezTo>
                  <a:cubicBezTo>
                    <a:pt x="64" y="12526"/>
                    <a:pt x="85" y="12505"/>
                    <a:pt x="85" y="12483"/>
                  </a:cubicBezTo>
                  <a:lnTo>
                    <a:pt x="85" y="12399"/>
                  </a:lnTo>
                  <a:cubicBezTo>
                    <a:pt x="85" y="12377"/>
                    <a:pt x="64" y="12356"/>
                    <a:pt x="42" y="12356"/>
                  </a:cubicBezTo>
                  <a:close/>
                  <a:moveTo>
                    <a:pt x="42" y="12769"/>
                  </a:moveTo>
                  <a:cubicBezTo>
                    <a:pt x="21" y="12769"/>
                    <a:pt x="0" y="12790"/>
                    <a:pt x="0" y="12812"/>
                  </a:cubicBezTo>
                  <a:lnTo>
                    <a:pt x="0" y="12897"/>
                  </a:lnTo>
                  <a:cubicBezTo>
                    <a:pt x="0" y="12918"/>
                    <a:pt x="21" y="12929"/>
                    <a:pt x="42" y="12929"/>
                  </a:cubicBezTo>
                  <a:cubicBezTo>
                    <a:pt x="64" y="12929"/>
                    <a:pt x="85" y="12918"/>
                    <a:pt x="85" y="12897"/>
                  </a:cubicBezTo>
                  <a:lnTo>
                    <a:pt x="85" y="12812"/>
                  </a:lnTo>
                  <a:cubicBezTo>
                    <a:pt x="85" y="12790"/>
                    <a:pt x="64" y="12769"/>
                    <a:pt x="42" y="12769"/>
                  </a:cubicBezTo>
                  <a:close/>
                  <a:moveTo>
                    <a:pt x="42" y="13183"/>
                  </a:moveTo>
                  <a:cubicBezTo>
                    <a:pt x="21" y="13183"/>
                    <a:pt x="0" y="13193"/>
                    <a:pt x="0" y="13226"/>
                  </a:cubicBezTo>
                  <a:lnTo>
                    <a:pt x="0" y="13300"/>
                  </a:lnTo>
                  <a:cubicBezTo>
                    <a:pt x="0" y="13321"/>
                    <a:pt x="21" y="13342"/>
                    <a:pt x="42" y="13342"/>
                  </a:cubicBezTo>
                  <a:cubicBezTo>
                    <a:pt x="64" y="13342"/>
                    <a:pt x="85" y="13321"/>
                    <a:pt x="85" y="13300"/>
                  </a:cubicBezTo>
                  <a:lnTo>
                    <a:pt x="85" y="13226"/>
                  </a:lnTo>
                  <a:cubicBezTo>
                    <a:pt x="85" y="13193"/>
                    <a:pt x="64" y="13183"/>
                    <a:pt x="42" y="13183"/>
                  </a:cubicBezTo>
                  <a:close/>
                  <a:moveTo>
                    <a:pt x="42" y="13596"/>
                  </a:moveTo>
                  <a:cubicBezTo>
                    <a:pt x="21" y="13596"/>
                    <a:pt x="0" y="13608"/>
                    <a:pt x="0" y="13629"/>
                  </a:cubicBezTo>
                  <a:lnTo>
                    <a:pt x="0" y="13714"/>
                  </a:lnTo>
                  <a:cubicBezTo>
                    <a:pt x="0" y="13735"/>
                    <a:pt x="21" y="13756"/>
                    <a:pt x="42" y="13756"/>
                  </a:cubicBezTo>
                  <a:cubicBezTo>
                    <a:pt x="64" y="13756"/>
                    <a:pt x="85" y="13735"/>
                    <a:pt x="85" y="13714"/>
                  </a:cubicBezTo>
                  <a:lnTo>
                    <a:pt x="85" y="13629"/>
                  </a:lnTo>
                  <a:cubicBezTo>
                    <a:pt x="85" y="13608"/>
                    <a:pt x="64" y="13596"/>
                    <a:pt x="42" y="135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6"/>
            <p:cNvSpPr/>
            <p:nvPr/>
          </p:nvSpPr>
          <p:spPr>
            <a:xfrm>
              <a:off x="3878550" y="238125"/>
              <a:ext cx="2125" cy="2950"/>
            </a:xfrm>
            <a:custGeom>
              <a:avLst/>
              <a:gdLst/>
              <a:ahLst/>
              <a:cxnLst/>
              <a:rect l="l" t="t" r="r" b="b"/>
              <a:pathLst>
                <a:path w="85" h="118" extrusionOk="0">
                  <a:moveTo>
                    <a:pt x="42" y="0"/>
                  </a:moveTo>
                  <a:cubicBezTo>
                    <a:pt x="21" y="0"/>
                    <a:pt x="0" y="11"/>
                    <a:pt x="0" y="32"/>
                  </a:cubicBezTo>
                  <a:lnTo>
                    <a:pt x="0" y="75"/>
                  </a:lnTo>
                  <a:cubicBezTo>
                    <a:pt x="0" y="96"/>
                    <a:pt x="21" y="117"/>
                    <a:pt x="42" y="117"/>
                  </a:cubicBezTo>
                  <a:cubicBezTo>
                    <a:pt x="64" y="117"/>
                    <a:pt x="85" y="96"/>
                    <a:pt x="85" y="75"/>
                  </a:cubicBezTo>
                  <a:lnTo>
                    <a:pt x="85" y="32"/>
                  </a:lnTo>
                  <a:cubicBezTo>
                    <a:pt x="85" y="11"/>
                    <a:pt x="64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6"/>
            <p:cNvSpPr/>
            <p:nvPr/>
          </p:nvSpPr>
          <p:spPr>
            <a:xfrm>
              <a:off x="3631425" y="981000"/>
              <a:ext cx="1875" cy="218250"/>
            </a:xfrm>
            <a:custGeom>
              <a:avLst/>
              <a:gdLst/>
              <a:ahLst/>
              <a:cxnLst/>
              <a:rect l="l" t="t" r="r" b="b"/>
              <a:pathLst>
                <a:path w="75" h="8730" extrusionOk="0">
                  <a:moveTo>
                    <a:pt x="43" y="1"/>
                  </a:moveTo>
                  <a:cubicBezTo>
                    <a:pt x="11" y="1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11" y="171"/>
                    <a:pt x="43" y="171"/>
                  </a:cubicBezTo>
                  <a:cubicBezTo>
                    <a:pt x="65" y="171"/>
                    <a:pt x="75" y="149"/>
                    <a:pt x="75" y="128"/>
                  </a:cubicBezTo>
                  <a:lnTo>
                    <a:pt x="75" y="43"/>
                  </a:lnTo>
                  <a:cubicBezTo>
                    <a:pt x="75" y="22"/>
                    <a:pt x="65" y="1"/>
                    <a:pt x="43" y="1"/>
                  </a:cubicBezTo>
                  <a:close/>
                  <a:moveTo>
                    <a:pt x="43" y="415"/>
                  </a:moveTo>
                  <a:cubicBezTo>
                    <a:pt x="11" y="415"/>
                    <a:pt x="1" y="425"/>
                    <a:pt x="1" y="457"/>
                  </a:cubicBezTo>
                  <a:lnTo>
                    <a:pt x="1" y="531"/>
                  </a:lnTo>
                  <a:cubicBezTo>
                    <a:pt x="1" y="552"/>
                    <a:pt x="11" y="574"/>
                    <a:pt x="43" y="574"/>
                  </a:cubicBezTo>
                  <a:cubicBezTo>
                    <a:pt x="65" y="574"/>
                    <a:pt x="75" y="552"/>
                    <a:pt x="75" y="531"/>
                  </a:cubicBezTo>
                  <a:lnTo>
                    <a:pt x="75" y="457"/>
                  </a:lnTo>
                  <a:cubicBezTo>
                    <a:pt x="75" y="425"/>
                    <a:pt x="65" y="415"/>
                    <a:pt x="43" y="415"/>
                  </a:cubicBezTo>
                  <a:close/>
                  <a:moveTo>
                    <a:pt x="43" y="818"/>
                  </a:moveTo>
                  <a:cubicBezTo>
                    <a:pt x="11" y="818"/>
                    <a:pt x="1" y="839"/>
                    <a:pt x="1" y="860"/>
                  </a:cubicBezTo>
                  <a:lnTo>
                    <a:pt x="1" y="945"/>
                  </a:lnTo>
                  <a:cubicBezTo>
                    <a:pt x="1" y="966"/>
                    <a:pt x="11" y="988"/>
                    <a:pt x="43" y="988"/>
                  </a:cubicBezTo>
                  <a:cubicBezTo>
                    <a:pt x="65" y="988"/>
                    <a:pt x="75" y="966"/>
                    <a:pt x="75" y="945"/>
                  </a:cubicBezTo>
                  <a:lnTo>
                    <a:pt x="75" y="860"/>
                  </a:lnTo>
                  <a:cubicBezTo>
                    <a:pt x="75" y="839"/>
                    <a:pt x="65" y="818"/>
                    <a:pt x="43" y="818"/>
                  </a:cubicBezTo>
                  <a:close/>
                  <a:moveTo>
                    <a:pt x="43" y="1231"/>
                  </a:moveTo>
                  <a:cubicBezTo>
                    <a:pt x="11" y="1231"/>
                    <a:pt x="1" y="1242"/>
                    <a:pt x="1" y="1273"/>
                  </a:cubicBezTo>
                  <a:lnTo>
                    <a:pt x="1" y="1348"/>
                  </a:lnTo>
                  <a:cubicBezTo>
                    <a:pt x="1" y="1369"/>
                    <a:pt x="11" y="1391"/>
                    <a:pt x="43" y="1391"/>
                  </a:cubicBezTo>
                  <a:cubicBezTo>
                    <a:pt x="65" y="1391"/>
                    <a:pt x="75" y="1369"/>
                    <a:pt x="75" y="1348"/>
                  </a:cubicBezTo>
                  <a:lnTo>
                    <a:pt x="75" y="1273"/>
                  </a:lnTo>
                  <a:cubicBezTo>
                    <a:pt x="75" y="1242"/>
                    <a:pt x="65" y="1231"/>
                    <a:pt x="43" y="1231"/>
                  </a:cubicBezTo>
                  <a:close/>
                  <a:moveTo>
                    <a:pt x="43" y="1634"/>
                  </a:moveTo>
                  <a:cubicBezTo>
                    <a:pt x="11" y="1634"/>
                    <a:pt x="1" y="1655"/>
                    <a:pt x="1" y="1676"/>
                  </a:cubicBezTo>
                  <a:lnTo>
                    <a:pt x="1" y="1761"/>
                  </a:lnTo>
                  <a:cubicBezTo>
                    <a:pt x="1" y="1783"/>
                    <a:pt x="11" y="1804"/>
                    <a:pt x="43" y="1804"/>
                  </a:cubicBezTo>
                  <a:cubicBezTo>
                    <a:pt x="65" y="1804"/>
                    <a:pt x="75" y="1783"/>
                    <a:pt x="75" y="1761"/>
                  </a:cubicBezTo>
                  <a:lnTo>
                    <a:pt x="75" y="1676"/>
                  </a:lnTo>
                  <a:cubicBezTo>
                    <a:pt x="75" y="1655"/>
                    <a:pt x="65" y="1634"/>
                    <a:pt x="43" y="1634"/>
                  </a:cubicBezTo>
                  <a:close/>
                  <a:moveTo>
                    <a:pt x="43" y="2048"/>
                  </a:moveTo>
                  <a:cubicBezTo>
                    <a:pt x="11" y="2048"/>
                    <a:pt x="1" y="2058"/>
                    <a:pt x="1" y="2079"/>
                  </a:cubicBezTo>
                  <a:lnTo>
                    <a:pt x="1" y="2164"/>
                  </a:lnTo>
                  <a:cubicBezTo>
                    <a:pt x="1" y="2186"/>
                    <a:pt x="11" y="2207"/>
                    <a:pt x="43" y="2207"/>
                  </a:cubicBezTo>
                  <a:cubicBezTo>
                    <a:pt x="65" y="2207"/>
                    <a:pt x="75" y="2186"/>
                    <a:pt x="75" y="2164"/>
                  </a:cubicBezTo>
                  <a:lnTo>
                    <a:pt x="75" y="2079"/>
                  </a:lnTo>
                  <a:cubicBezTo>
                    <a:pt x="75" y="2058"/>
                    <a:pt x="65" y="2048"/>
                    <a:pt x="43" y="2048"/>
                  </a:cubicBezTo>
                  <a:close/>
                  <a:moveTo>
                    <a:pt x="43" y="2451"/>
                  </a:moveTo>
                  <a:cubicBezTo>
                    <a:pt x="11" y="2451"/>
                    <a:pt x="1" y="2472"/>
                    <a:pt x="1" y="2494"/>
                  </a:cubicBezTo>
                  <a:lnTo>
                    <a:pt x="1" y="2578"/>
                  </a:lnTo>
                  <a:cubicBezTo>
                    <a:pt x="1" y="2600"/>
                    <a:pt x="11" y="2610"/>
                    <a:pt x="43" y="2610"/>
                  </a:cubicBezTo>
                  <a:cubicBezTo>
                    <a:pt x="65" y="2610"/>
                    <a:pt x="75" y="2600"/>
                    <a:pt x="75" y="2578"/>
                  </a:cubicBezTo>
                  <a:lnTo>
                    <a:pt x="75" y="2494"/>
                  </a:lnTo>
                  <a:cubicBezTo>
                    <a:pt x="75" y="2472"/>
                    <a:pt x="65" y="2451"/>
                    <a:pt x="43" y="2451"/>
                  </a:cubicBezTo>
                  <a:close/>
                  <a:moveTo>
                    <a:pt x="43" y="2864"/>
                  </a:moveTo>
                  <a:cubicBezTo>
                    <a:pt x="11" y="2864"/>
                    <a:pt x="1" y="2875"/>
                    <a:pt x="1" y="2897"/>
                  </a:cubicBezTo>
                  <a:lnTo>
                    <a:pt x="1" y="2981"/>
                  </a:lnTo>
                  <a:cubicBezTo>
                    <a:pt x="1" y="3003"/>
                    <a:pt x="11" y="3024"/>
                    <a:pt x="43" y="3024"/>
                  </a:cubicBezTo>
                  <a:cubicBezTo>
                    <a:pt x="65" y="3024"/>
                    <a:pt x="75" y="3003"/>
                    <a:pt x="75" y="2981"/>
                  </a:cubicBezTo>
                  <a:lnTo>
                    <a:pt x="75" y="2897"/>
                  </a:lnTo>
                  <a:cubicBezTo>
                    <a:pt x="75" y="2875"/>
                    <a:pt x="65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11" y="3267"/>
                    <a:pt x="1" y="3288"/>
                    <a:pt x="1" y="3310"/>
                  </a:cubicBezTo>
                  <a:lnTo>
                    <a:pt x="1" y="3395"/>
                  </a:lnTo>
                  <a:cubicBezTo>
                    <a:pt x="1" y="3416"/>
                    <a:pt x="11" y="3427"/>
                    <a:pt x="43" y="3427"/>
                  </a:cubicBezTo>
                  <a:cubicBezTo>
                    <a:pt x="65" y="3427"/>
                    <a:pt x="75" y="3416"/>
                    <a:pt x="75" y="3395"/>
                  </a:cubicBezTo>
                  <a:lnTo>
                    <a:pt x="75" y="3310"/>
                  </a:lnTo>
                  <a:cubicBezTo>
                    <a:pt x="75" y="3288"/>
                    <a:pt x="65" y="3267"/>
                    <a:pt x="43" y="3267"/>
                  </a:cubicBezTo>
                  <a:close/>
                  <a:moveTo>
                    <a:pt x="43" y="3670"/>
                  </a:moveTo>
                  <a:cubicBezTo>
                    <a:pt x="11" y="3670"/>
                    <a:pt x="1" y="3691"/>
                    <a:pt x="1" y="3713"/>
                  </a:cubicBezTo>
                  <a:lnTo>
                    <a:pt x="1" y="3798"/>
                  </a:lnTo>
                  <a:cubicBezTo>
                    <a:pt x="1" y="3819"/>
                    <a:pt x="11" y="3840"/>
                    <a:pt x="43" y="3840"/>
                  </a:cubicBezTo>
                  <a:cubicBezTo>
                    <a:pt x="65" y="3840"/>
                    <a:pt x="75" y="3819"/>
                    <a:pt x="75" y="3798"/>
                  </a:cubicBezTo>
                  <a:lnTo>
                    <a:pt x="75" y="3713"/>
                  </a:lnTo>
                  <a:cubicBezTo>
                    <a:pt x="75" y="3691"/>
                    <a:pt x="65" y="3670"/>
                    <a:pt x="43" y="3670"/>
                  </a:cubicBezTo>
                  <a:close/>
                  <a:moveTo>
                    <a:pt x="43" y="4084"/>
                  </a:moveTo>
                  <a:cubicBezTo>
                    <a:pt x="11" y="4084"/>
                    <a:pt x="1" y="4106"/>
                    <a:pt x="1" y="4127"/>
                  </a:cubicBezTo>
                  <a:lnTo>
                    <a:pt x="1" y="4201"/>
                  </a:lnTo>
                  <a:cubicBezTo>
                    <a:pt x="1" y="4233"/>
                    <a:pt x="11" y="4243"/>
                    <a:pt x="43" y="4243"/>
                  </a:cubicBezTo>
                  <a:cubicBezTo>
                    <a:pt x="65" y="4243"/>
                    <a:pt x="75" y="4233"/>
                    <a:pt x="75" y="4201"/>
                  </a:cubicBezTo>
                  <a:lnTo>
                    <a:pt x="75" y="4127"/>
                  </a:lnTo>
                  <a:cubicBezTo>
                    <a:pt x="75" y="4106"/>
                    <a:pt x="65" y="4084"/>
                    <a:pt x="43" y="4084"/>
                  </a:cubicBezTo>
                  <a:close/>
                  <a:moveTo>
                    <a:pt x="43" y="4487"/>
                  </a:moveTo>
                  <a:cubicBezTo>
                    <a:pt x="11" y="4487"/>
                    <a:pt x="1" y="4509"/>
                    <a:pt x="1" y="4530"/>
                  </a:cubicBezTo>
                  <a:lnTo>
                    <a:pt x="1" y="4615"/>
                  </a:lnTo>
                  <a:cubicBezTo>
                    <a:pt x="1" y="4636"/>
                    <a:pt x="11" y="4657"/>
                    <a:pt x="43" y="4657"/>
                  </a:cubicBezTo>
                  <a:cubicBezTo>
                    <a:pt x="65" y="4657"/>
                    <a:pt x="75" y="4636"/>
                    <a:pt x="75" y="4615"/>
                  </a:cubicBezTo>
                  <a:lnTo>
                    <a:pt x="75" y="4530"/>
                  </a:lnTo>
                  <a:cubicBezTo>
                    <a:pt x="75" y="4509"/>
                    <a:pt x="65" y="4487"/>
                    <a:pt x="43" y="4487"/>
                  </a:cubicBezTo>
                  <a:close/>
                  <a:moveTo>
                    <a:pt x="43" y="4900"/>
                  </a:moveTo>
                  <a:cubicBezTo>
                    <a:pt x="11" y="4900"/>
                    <a:pt x="1" y="4922"/>
                    <a:pt x="1" y="4943"/>
                  </a:cubicBezTo>
                  <a:lnTo>
                    <a:pt x="1" y="5018"/>
                  </a:lnTo>
                  <a:cubicBezTo>
                    <a:pt x="1" y="5049"/>
                    <a:pt x="11" y="5060"/>
                    <a:pt x="43" y="5060"/>
                  </a:cubicBezTo>
                  <a:cubicBezTo>
                    <a:pt x="65" y="5060"/>
                    <a:pt x="75" y="5049"/>
                    <a:pt x="75" y="5018"/>
                  </a:cubicBezTo>
                  <a:lnTo>
                    <a:pt x="75" y="4943"/>
                  </a:lnTo>
                  <a:cubicBezTo>
                    <a:pt x="75" y="4922"/>
                    <a:pt x="65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11" y="5303"/>
                    <a:pt x="1" y="5325"/>
                    <a:pt x="1" y="5346"/>
                  </a:cubicBezTo>
                  <a:lnTo>
                    <a:pt x="1" y="5431"/>
                  </a:lnTo>
                  <a:cubicBezTo>
                    <a:pt x="1" y="5452"/>
                    <a:pt x="11" y="5473"/>
                    <a:pt x="43" y="5473"/>
                  </a:cubicBezTo>
                  <a:cubicBezTo>
                    <a:pt x="65" y="5473"/>
                    <a:pt x="75" y="5452"/>
                    <a:pt x="75" y="5431"/>
                  </a:cubicBezTo>
                  <a:lnTo>
                    <a:pt x="75" y="5346"/>
                  </a:lnTo>
                  <a:cubicBezTo>
                    <a:pt x="75" y="5325"/>
                    <a:pt x="65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11" y="5717"/>
                    <a:pt x="1" y="5739"/>
                    <a:pt x="1" y="5760"/>
                  </a:cubicBezTo>
                  <a:lnTo>
                    <a:pt x="1" y="5834"/>
                  </a:lnTo>
                  <a:cubicBezTo>
                    <a:pt x="1" y="5855"/>
                    <a:pt x="11" y="5876"/>
                    <a:pt x="43" y="5876"/>
                  </a:cubicBezTo>
                  <a:cubicBezTo>
                    <a:pt x="65" y="5876"/>
                    <a:pt x="75" y="5855"/>
                    <a:pt x="75" y="5834"/>
                  </a:cubicBezTo>
                  <a:lnTo>
                    <a:pt x="75" y="5760"/>
                  </a:lnTo>
                  <a:cubicBezTo>
                    <a:pt x="75" y="5739"/>
                    <a:pt x="65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11" y="6120"/>
                    <a:pt x="1" y="6142"/>
                    <a:pt x="1" y="6163"/>
                  </a:cubicBezTo>
                  <a:lnTo>
                    <a:pt x="1" y="6248"/>
                  </a:lnTo>
                  <a:cubicBezTo>
                    <a:pt x="1" y="6269"/>
                    <a:pt x="11" y="6290"/>
                    <a:pt x="43" y="6290"/>
                  </a:cubicBezTo>
                  <a:cubicBezTo>
                    <a:pt x="65" y="6290"/>
                    <a:pt x="75" y="6269"/>
                    <a:pt x="75" y="6248"/>
                  </a:cubicBezTo>
                  <a:lnTo>
                    <a:pt x="75" y="6163"/>
                  </a:lnTo>
                  <a:cubicBezTo>
                    <a:pt x="75" y="6142"/>
                    <a:pt x="65" y="6120"/>
                    <a:pt x="43" y="6120"/>
                  </a:cubicBezTo>
                  <a:close/>
                  <a:moveTo>
                    <a:pt x="43" y="6534"/>
                  </a:moveTo>
                  <a:cubicBezTo>
                    <a:pt x="11" y="6534"/>
                    <a:pt x="1" y="6545"/>
                    <a:pt x="1" y="6576"/>
                  </a:cubicBezTo>
                  <a:lnTo>
                    <a:pt x="1" y="6651"/>
                  </a:lnTo>
                  <a:cubicBezTo>
                    <a:pt x="1" y="6672"/>
                    <a:pt x="11" y="6693"/>
                    <a:pt x="43" y="6693"/>
                  </a:cubicBezTo>
                  <a:cubicBezTo>
                    <a:pt x="65" y="6693"/>
                    <a:pt x="75" y="6672"/>
                    <a:pt x="75" y="6651"/>
                  </a:cubicBezTo>
                  <a:lnTo>
                    <a:pt x="75" y="6576"/>
                  </a:lnTo>
                  <a:cubicBezTo>
                    <a:pt x="75" y="6545"/>
                    <a:pt x="65" y="6534"/>
                    <a:pt x="43" y="6534"/>
                  </a:cubicBezTo>
                  <a:close/>
                  <a:moveTo>
                    <a:pt x="43" y="6937"/>
                  </a:moveTo>
                  <a:cubicBezTo>
                    <a:pt x="11" y="6937"/>
                    <a:pt x="1" y="6958"/>
                    <a:pt x="1" y="6979"/>
                  </a:cubicBezTo>
                  <a:lnTo>
                    <a:pt x="1" y="7064"/>
                  </a:lnTo>
                  <a:cubicBezTo>
                    <a:pt x="1" y="7085"/>
                    <a:pt x="11" y="7106"/>
                    <a:pt x="43" y="7106"/>
                  </a:cubicBezTo>
                  <a:cubicBezTo>
                    <a:pt x="65" y="7106"/>
                    <a:pt x="75" y="7085"/>
                    <a:pt x="75" y="7064"/>
                  </a:cubicBezTo>
                  <a:lnTo>
                    <a:pt x="75" y="6979"/>
                  </a:lnTo>
                  <a:cubicBezTo>
                    <a:pt x="75" y="6958"/>
                    <a:pt x="65" y="6937"/>
                    <a:pt x="43" y="6937"/>
                  </a:cubicBezTo>
                  <a:close/>
                  <a:moveTo>
                    <a:pt x="43" y="7351"/>
                  </a:moveTo>
                  <a:cubicBezTo>
                    <a:pt x="11" y="7351"/>
                    <a:pt x="1" y="7361"/>
                    <a:pt x="1" y="7382"/>
                  </a:cubicBezTo>
                  <a:lnTo>
                    <a:pt x="1" y="7467"/>
                  </a:lnTo>
                  <a:cubicBezTo>
                    <a:pt x="1" y="7488"/>
                    <a:pt x="11" y="7509"/>
                    <a:pt x="43" y="7509"/>
                  </a:cubicBezTo>
                  <a:cubicBezTo>
                    <a:pt x="65" y="7509"/>
                    <a:pt x="75" y="7488"/>
                    <a:pt x="75" y="7467"/>
                  </a:cubicBezTo>
                  <a:lnTo>
                    <a:pt x="75" y="7382"/>
                  </a:lnTo>
                  <a:cubicBezTo>
                    <a:pt x="75" y="7361"/>
                    <a:pt x="65" y="7351"/>
                    <a:pt x="43" y="7351"/>
                  </a:cubicBezTo>
                  <a:close/>
                  <a:moveTo>
                    <a:pt x="43" y="7754"/>
                  </a:moveTo>
                  <a:cubicBezTo>
                    <a:pt x="11" y="7754"/>
                    <a:pt x="1" y="7775"/>
                    <a:pt x="1" y="7796"/>
                  </a:cubicBezTo>
                  <a:lnTo>
                    <a:pt x="1" y="7881"/>
                  </a:lnTo>
                  <a:cubicBezTo>
                    <a:pt x="1" y="7902"/>
                    <a:pt x="11" y="7912"/>
                    <a:pt x="43" y="7912"/>
                  </a:cubicBezTo>
                  <a:cubicBezTo>
                    <a:pt x="65" y="7912"/>
                    <a:pt x="75" y="7902"/>
                    <a:pt x="75" y="7881"/>
                  </a:cubicBezTo>
                  <a:lnTo>
                    <a:pt x="75" y="7796"/>
                  </a:lnTo>
                  <a:cubicBezTo>
                    <a:pt x="75" y="7775"/>
                    <a:pt x="65" y="7754"/>
                    <a:pt x="43" y="7754"/>
                  </a:cubicBezTo>
                  <a:close/>
                  <a:moveTo>
                    <a:pt x="43" y="8167"/>
                  </a:moveTo>
                  <a:cubicBezTo>
                    <a:pt x="11" y="8167"/>
                    <a:pt x="1" y="8178"/>
                    <a:pt x="1" y="8199"/>
                  </a:cubicBezTo>
                  <a:lnTo>
                    <a:pt x="1" y="8284"/>
                  </a:lnTo>
                  <a:cubicBezTo>
                    <a:pt x="1" y="8305"/>
                    <a:pt x="11" y="8326"/>
                    <a:pt x="43" y="8326"/>
                  </a:cubicBezTo>
                  <a:cubicBezTo>
                    <a:pt x="65" y="8326"/>
                    <a:pt x="75" y="8305"/>
                    <a:pt x="75" y="8284"/>
                  </a:cubicBezTo>
                  <a:lnTo>
                    <a:pt x="75" y="8199"/>
                  </a:lnTo>
                  <a:cubicBezTo>
                    <a:pt x="75" y="8178"/>
                    <a:pt x="65" y="8167"/>
                    <a:pt x="43" y="8167"/>
                  </a:cubicBezTo>
                  <a:close/>
                  <a:moveTo>
                    <a:pt x="43" y="8570"/>
                  </a:moveTo>
                  <a:cubicBezTo>
                    <a:pt x="11" y="8570"/>
                    <a:pt x="1" y="8591"/>
                    <a:pt x="1" y="8612"/>
                  </a:cubicBezTo>
                  <a:lnTo>
                    <a:pt x="1" y="8697"/>
                  </a:lnTo>
                  <a:cubicBezTo>
                    <a:pt x="1" y="8718"/>
                    <a:pt x="11" y="8729"/>
                    <a:pt x="43" y="8729"/>
                  </a:cubicBezTo>
                  <a:cubicBezTo>
                    <a:pt x="65" y="8729"/>
                    <a:pt x="75" y="8718"/>
                    <a:pt x="75" y="8697"/>
                  </a:cubicBezTo>
                  <a:lnTo>
                    <a:pt x="75" y="8612"/>
                  </a:lnTo>
                  <a:cubicBezTo>
                    <a:pt x="75" y="8591"/>
                    <a:pt x="65" y="8570"/>
                    <a:pt x="43" y="85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6"/>
            <p:cNvSpPr/>
            <p:nvPr/>
          </p:nvSpPr>
          <p:spPr>
            <a:xfrm>
              <a:off x="3763725" y="981000"/>
              <a:ext cx="2150" cy="218250"/>
            </a:xfrm>
            <a:custGeom>
              <a:avLst/>
              <a:gdLst/>
              <a:ahLst/>
              <a:cxnLst/>
              <a:rect l="l" t="t" r="r" b="b"/>
              <a:pathLst>
                <a:path w="86" h="8730" extrusionOk="0">
                  <a:moveTo>
                    <a:pt x="43" y="1"/>
                  </a:moveTo>
                  <a:cubicBezTo>
                    <a:pt x="22" y="1"/>
                    <a:pt x="1" y="22"/>
                    <a:pt x="1" y="43"/>
                  </a:cubicBezTo>
                  <a:lnTo>
                    <a:pt x="1" y="128"/>
                  </a:lnTo>
                  <a:cubicBezTo>
                    <a:pt x="1" y="149"/>
                    <a:pt x="22" y="171"/>
                    <a:pt x="43" y="171"/>
                  </a:cubicBezTo>
                  <a:cubicBezTo>
                    <a:pt x="64" y="171"/>
                    <a:pt x="85" y="149"/>
                    <a:pt x="85" y="128"/>
                  </a:cubicBezTo>
                  <a:lnTo>
                    <a:pt x="85" y="43"/>
                  </a:lnTo>
                  <a:cubicBezTo>
                    <a:pt x="85" y="22"/>
                    <a:pt x="64" y="1"/>
                    <a:pt x="43" y="1"/>
                  </a:cubicBezTo>
                  <a:close/>
                  <a:moveTo>
                    <a:pt x="43" y="415"/>
                  </a:moveTo>
                  <a:cubicBezTo>
                    <a:pt x="22" y="415"/>
                    <a:pt x="1" y="425"/>
                    <a:pt x="1" y="457"/>
                  </a:cubicBezTo>
                  <a:lnTo>
                    <a:pt x="1" y="531"/>
                  </a:lnTo>
                  <a:cubicBezTo>
                    <a:pt x="1" y="552"/>
                    <a:pt x="22" y="574"/>
                    <a:pt x="43" y="574"/>
                  </a:cubicBezTo>
                  <a:cubicBezTo>
                    <a:pt x="64" y="574"/>
                    <a:pt x="85" y="552"/>
                    <a:pt x="85" y="531"/>
                  </a:cubicBezTo>
                  <a:lnTo>
                    <a:pt x="85" y="457"/>
                  </a:lnTo>
                  <a:cubicBezTo>
                    <a:pt x="85" y="425"/>
                    <a:pt x="64" y="415"/>
                    <a:pt x="43" y="415"/>
                  </a:cubicBezTo>
                  <a:close/>
                  <a:moveTo>
                    <a:pt x="43" y="818"/>
                  </a:moveTo>
                  <a:cubicBezTo>
                    <a:pt x="22" y="818"/>
                    <a:pt x="1" y="839"/>
                    <a:pt x="1" y="860"/>
                  </a:cubicBezTo>
                  <a:lnTo>
                    <a:pt x="1" y="945"/>
                  </a:lnTo>
                  <a:cubicBezTo>
                    <a:pt x="1" y="966"/>
                    <a:pt x="22" y="988"/>
                    <a:pt x="43" y="988"/>
                  </a:cubicBezTo>
                  <a:cubicBezTo>
                    <a:pt x="64" y="988"/>
                    <a:pt x="85" y="966"/>
                    <a:pt x="85" y="945"/>
                  </a:cubicBezTo>
                  <a:lnTo>
                    <a:pt x="85" y="860"/>
                  </a:lnTo>
                  <a:cubicBezTo>
                    <a:pt x="85" y="839"/>
                    <a:pt x="64" y="818"/>
                    <a:pt x="43" y="818"/>
                  </a:cubicBezTo>
                  <a:close/>
                  <a:moveTo>
                    <a:pt x="43" y="1231"/>
                  </a:moveTo>
                  <a:cubicBezTo>
                    <a:pt x="22" y="1231"/>
                    <a:pt x="1" y="1242"/>
                    <a:pt x="1" y="1273"/>
                  </a:cubicBezTo>
                  <a:lnTo>
                    <a:pt x="1" y="1348"/>
                  </a:lnTo>
                  <a:cubicBezTo>
                    <a:pt x="1" y="1369"/>
                    <a:pt x="22" y="1391"/>
                    <a:pt x="43" y="1391"/>
                  </a:cubicBezTo>
                  <a:cubicBezTo>
                    <a:pt x="64" y="1391"/>
                    <a:pt x="85" y="1369"/>
                    <a:pt x="85" y="1348"/>
                  </a:cubicBezTo>
                  <a:lnTo>
                    <a:pt x="85" y="1273"/>
                  </a:lnTo>
                  <a:cubicBezTo>
                    <a:pt x="85" y="1242"/>
                    <a:pt x="64" y="1231"/>
                    <a:pt x="43" y="1231"/>
                  </a:cubicBezTo>
                  <a:close/>
                  <a:moveTo>
                    <a:pt x="43" y="1634"/>
                  </a:moveTo>
                  <a:cubicBezTo>
                    <a:pt x="22" y="1634"/>
                    <a:pt x="1" y="1655"/>
                    <a:pt x="1" y="1676"/>
                  </a:cubicBezTo>
                  <a:lnTo>
                    <a:pt x="1" y="1761"/>
                  </a:lnTo>
                  <a:cubicBezTo>
                    <a:pt x="1" y="1783"/>
                    <a:pt x="22" y="1804"/>
                    <a:pt x="43" y="1804"/>
                  </a:cubicBezTo>
                  <a:cubicBezTo>
                    <a:pt x="64" y="1804"/>
                    <a:pt x="85" y="1783"/>
                    <a:pt x="85" y="1761"/>
                  </a:cubicBezTo>
                  <a:lnTo>
                    <a:pt x="85" y="1676"/>
                  </a:lnTo>
                  <a:cubicBezTo>
                    <a:pt x="85" y="1655"/>
                    <a:pt x="64" y="1634"/>
                    <a:pt x="43" y="1634"/>
                  </a:cubicBezTo>
                  <a:close/>
                  <a:moveTo>
                    <a:pt x="43" y="2048"/>
                  </a:moveTo>
                  <a:cubicBezTo>
                    <a:pt x="22" y="2048"/>
                    <a:pt x="1" y="2058"/>
                    <a:pt x="1" y="2079"/>
                  </a:cubicBezTo>
                  <a:lnTo>
                    <a:pt x="1" y="2164"/>
                  </a:lnTo>
                  <a:cubicBezTo>
                    <a:pt x="1" y="2186"/>
                    <a:pt x="22" y="2207"/>
                    <a:pt x="43" y="2207"/>
                  </a:cubicBezTo>
                  <a:cubicBezTo>
                    <a:pt x="64" y="2207"/>
                    <a:pt x="85" y="2186"/>
                    <a:pt x="85" y="2164"/>
                  </a:cubicBezTo>
                  <a:lnTo>
                    <a:pt x="85" y="2079"/>
                  </a:lnTo>
                  <a:cubicBezTo>
                    <a:pt x="85" y="2058"/>
                    <a:pt x="64" y="2048"/>
                    <a:pt x="43" y="2048"/>
                  </a:cubicBezTo>
                  <a:close/>
                  <a:moveTo>
                    <a:pt x="43" y="2451"/>
                  </a:moveTo>
                  <a:cubicBezTo>
                    <a:pt x="22" y="2451"/>
                    <a:pt x="1" y="2472"/>
                    <a:pt x="1" y="2494"/>
                  </a:cubicBezTo>
                  <a:lnTo>
                    <a:pt x="1" y="2578"/>
                  </a:lnTo>
                  <a:cubicBezTo>
                    <a:pt x="1" y="2600"/>
                    <a:pt x="22" y="2610"/>
                    <a:pt x="43" y="2610"/>
                  </a:cubicBezTo>
                  <a:cubicBezTo>
                    <a:pt x="64" y="2610"/>
                    <a:pt x="85" y="2600"/>
                    <a:pt x="85" y="2578"/>
                  </a:cubicBezTo>
                  <a:lnTo>
                    <a:pt x="85" y="2494"/>
                  </a:lnTo>
                  <a:cubicBezTo>
                    <a:pt x="85" y="2472"/>
                    <a:pt x="64" y="2451"/>
                    <a:pt x="43" y="2451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75"/>
                    <a:pt x="1" y="2897"/>
                  </a:cubicBezTo>
                  <a:lnTo>
                    <a:pt x="1" y="2981"/>
                  </a:lnTo>
                  <a:cubicBezTo>
                    <a:pt x="1" y="3003"/>
                    <a:pt x="22" y="3024"/>
                    <a:pt x="43" y="3024"/>
                  </a:cubicBezTo>
                  <a:cubicBezTo>
                    <a:pt x="64" y="3024"/>
                    <a:pt x="85" y="3003"/>
                    <a:pt x="85" y="2981"/>
                  </a:cubicBezTo>
                  <a:lnTo>
                    <a:pt x="85" y="2897"/>
                  </a:lnTo>
                  <a:cubicBezTo>
                    <a:pt x="85" y="2875"/>
                    <a:pt x="64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22" y="3267"/>
                    <a:pt x="1" y="3288"/>
                    <a:pt x="1" y="3310"/>
                  </a:cubicBezTo>
                  <a:lnTo>
                    <a:pt x="1" y="3395"/>
                  </a:lnTo>
                  <a:cubicBezTo>
                    <a:pt x="1" y="3416"/>
                    <a:pt x="22" y="3427"/>
                    <a:pt x="43" y="3427"/>
                  </a:cubicBezTo>
                  <a:cubicBezTo>
                    <a:pt x="64" y="3427"/>
                    <a:pt x="85" y="3416"/>
                    <a:pt x="85" y="3395"/>
                  </a:cubicBezTo>
                  <a:lnTo>
                    <a:pt x="85" y="3310"/>
                  </a:lnTo>
                  <a:cubicBezTo>
                    <a:pt x="85" y="3288"/>
                    <a:pt x="64" y="3267"/>
                    <a:pt x="43" y="3267"/>
                  </a:cubicBezTo>
                  <a:close/>
                  <a:moveTo>
                    <a:pt x="43" y="3670"/>
                  </a:moveTo>
                  <a:cubicBezTo>
                    <a:pt x="22" y="3670"/>
                    <a:pt x="1" y="3691"/>
                    <a:pt x="1" y="3713"/>
                  </a:cubicBezTo>
                  <a:lnTo>
                    <a:pt x="1" y="3798"/>
                  </a:lnTo>
                  <a:cubicBezTo>
                    <a:pt x="1" y="3819"/>
                    <a:pt x="22" y="3840"/>
                    <a:pt x="43" y="3840"/>
                  </a:cubicBezTo>
                  <a:cubicBezTo>
                    <a:pt x="64" y="3840"/>
                    <a:pt x="85" y="3819"/>
                    <a:pt x="85" y="3798"/>
                  </a:cubicBezTo>
                  <a:lnTo>
                    <a:pt x="85" y="3713"/>
                  </a:lnTo>
                  <a:cubicBezTo>
                    <a:pt x="85" y="3691"/>
                    <a:pt x="64" y="3670"/>
                    <a:pt x="43" y="3670"/>
                  </a:cubicBezTo>
                  <a:close/>
                  <a:moveTo>
                    <a:pt x="43" y="4084"/>
                  </a:moveTo>
                  <a:cubicBezTo>
                    <a:pt x="22" y="4084"/>
                    <a:pt x="1" y="4106"/>
                    <a:pt x="1" y="4127"/>
                  </a:cubicBezTo>
                  <a:lnTo>
                    <a:pt x="1" y="4201"/>
                  </a:lnTo>
                  <a:cubicBezTo>
                    <a:pt x="1" y="4233"/>
                    <a:pt x="22" y="4243"/>
                    <a:pt x="43" y="4243"/>
                  </a:cubicBezTo>
                  <a:cubicBezTo>
                    <a:pt x="64" y="4243"/>
                    <a:pt x="85" y="4233"/>
                    <a:pt x="85" y="4201"/>
                  </a:cubicBezTo>
                  <a:lnTo>
                    <a:pt x="85" y="4127"/>
                  </a:lnTo>
                  <a:cubicBezTo>
                    <a:pt x="85" y="4106"/>
                    <a:pt x="64" y="4084"/>
                    <a:pt x="43" y="4084"/>
                  </a:cubicBezTo>
                  <a:close/>
                  <a:moveTo>
                    <a:pt x="43" y="4487"/>
                  </a:moveTo>
                  <a:cubicBezTo>
                    <a:pt x="22" y="4487"/>
                    <a:pt x="1" y="4509"/>
                    <a:pt x="1" y="4530"/>
                  </a:cubicBezTo>
                  <a:lnTo>
                    <a:pt x="1" y="4615"/>
                  </a:lnTo>
                  <a:cubicBezTo>
                    <a:pt x="1" y="4636"/>
                    <a:pt x="22" y="4657"/>
                    <a:pt x="43" y="4657"/>
                  </a:cubicBezTo>
                  <a:cubicBezTo>
                    <a:pt x="64" y="4657"/>
                    <a:pt x="85" y="4636"/>
                    <a:pt x="85" y="4615"/>
                  </a:cubicBezTo>
                  <a:lnTo>
                    <a:pt x="85" y="4530"/>
                  </a:lnTo>
                  <a:cubicBezTo>
                    <a:pt x="85" y="4509"/>
                    <a:pt x="64" y="4487"/>
                    <a:pt x="43" y="4487"/>
                  </a:cubicBezTo>
                  <a:close/>
                  <a:moveTo>
                    <a:pt x="43" y="4900"/>
                  </a:moveTo>
                  <a:cubicBezTo>
                    <a:pt x="22" y="4900"/>
                    <a:pt x="1" y="4922"/>
                    <a:pt x="1" y="4943"/>
                  </a:cubicBezTo>
                  <a:lnTo>
                    <a:pt x="1" y="5018"/>
                  </a:lnTo>
                  <a:cubicBezTo>
                    <a:pt x="1" y="5049"/>
                    <a:pt x="22" y="5060"/>
                    <a:pt x="43" y="5060"/>
                  </a:cubicBezTo>
                  <a:cubicBezTo>
                    <a:pt x="64" y="5060"/>
                    <a:pt x="85" y="5049"/>
                    <a:pt x="85" y="5018"/>
                  </a:cubicBezTo>
                  <a:lnTo>
                    <a:pt x="85" y="4943"/>
                  </a:lnTo>
                  <a:cubicBezTo>
                    <a:pt x="85" y="4922"/>
                    <a:pt x="64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22" y="5303"/>
                    <a:pt x="1" y="5325"/>
                    <a:pt x="1" y="5346"/>
                  </a:cubicBezTo>
                  <a:lnTo>
                    <a:pt x="1" y="5431"/>
                  </a:lnTo>
                  <a:cubicBezTo>
                    <a:pt x="1" y="5452"/>
                    <a:pt x="22" y="5473"/>
                    <a:pt x="43" y="5473"/>
                  </a:cubicBezTo>
                  <a:cubicBezTo>
                    <a:pt x="64" y="5473"/>
                    <a:pt x="85" y="5452"/>
                    <a:pt x="85" y="5431"/>
                  </a:cubicBezTo>
                  <a:lnTo>
                    <a:pt x="85" y="5346"/>
                  </a:lnTo>
                  <a:cubicBezTo>
                    <a:pt x="85" y="5325"/>
                    <a:pt x="64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22" y="5717"/>
                    <a:pt x="1" y="5739"/>
                    <a:pt x="1" y="5760"/>
                  </a:cubicBezTo>
                  <a:lnTo>
                    <a:pt x="1" y="5834"/>
                  </a:lnTo>
                  <a:cubicBezTo>
                    <a:pt x="1" y="5855"/>
                    <a:pt x="22" y="5876"/>
                    <a:pt x="43" y="5876"/>
                  </a:cubicBezTo>
                  <a:cubicBezTo>
                    <a:pt x="64" y="5876"/>
                    <a:pt x="85" y="5855"/>
                    <a:pt x="85" y="5834"/>
                  </a:cubicBezTo>
                  <a:lnTo>
                    <a:pt x="85" y="5760"/>
                  </a:lnTo>
                  <a:cubicBezTo>
                    <a:pt x="85" y="5739"/>
                    <a:pt x="64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22" y="6120"/>
                    <a:pt x="1" y="6142"/>
                    <a:pt x="1" y="6163"/>
                  </a:cubicBezTo>
                  <a:lnTo>
                    <a:pt x="1" y="6248"/>
                  </a:lnTo>
                  <a:cubicBezTo>
                    <a:pt x="1" y="6269"/>
                    <a:pt x="22" y="6290"/>
                    <a:pt x="43" y="6290"/>
                  </a:cubicBezTo>
                  <a:cubicBezTo>
                    <a:pt x="64" y="6290"/>
                    <a:pt x="85" y="6269"/>
                    <a:pt x="85" y="6248"/>
                  </a:cubicBezTo>
                  <a:lnTo>
                    <a:pt x="85" y="6163"/>
                  </a:lnTo>
                  <a:cubicBezTo>
                    <a:pt x="85" y="6142"/>
                    <a:pt x="64" y="6120"/>
                    <a:pt x="43" y="6120"/>
                  </a:cubicBezTo>
                  <a:close/>
                  <a:moveTo>
                    <a:pt x="43" y="6534"/>
                  </a:moveTo>
                  <a:cubicBezTo>
                    <a:pt x="22" y="6534"/>
                    <a:pt x="1" y="6545"/>
                    <a:pt x="1" y="6576"/>
                  </a:cubicBezTo>
                  <a:lnTo>
                    <a:pt x="1" y="6651"/>
                  </a:lnTo>
                  <a:cubicBezTo>
                    <a:pt x="1" y="6672"/>
                    <a:pt x="22" y="6693"/>
                    <a:pt x="43" y="6693"/>
                  </a:cubicBezTo>
                  <a:cubicBezTo>
                    <a:pt x="64" y="6693"/>
                    <a:pt x="85" y="6672"/>
                    <a:pt x="85" y="6651"/>
                  </a:cubicBezTo>
                  <a:lnTo>
                    <a:pt x="85" y="6576"/>
                  </a:lnTo>
                  <a:cubicBezTo>
                    <a:pt x="85" y="6545"/>
                    <a:pt x="64" y="6534"/>
                    <a:pt x="43" y="6534"/>
                  </a:cubicBezTo>
                  <a:close/>
                  <a:moveTo>
                    <a:pt x="43" y="6937"/>
                  </a:moveTo>
                  <a:cubicBezTo>
                    <a:pt x="22" y="6937"/>
                    <a:pt x="1" y="6958"/>
                    <a:pt x="1" y="6979"/>
                  </a:cubicBezTo>
                  <a:lnTo>
                    <a:pt x="1" y="7064"/>
                  </a:lnTo>
                  <a:cubicBezTo>
                    <a:pt x="1" y="7085"/>
                    <a:pt x="22" y="7106"/>
                    <a:pt x="43" y="7106"/>
                  </a:cubicBezTo>
                  <a:cubicBezTo>
                    <a:pt x="64" y="7106"/>
                    <a:pt x="85" y="7085"/>
                    <a:pt x="85" y="7064"/>
                  </a:cubicBezTo>
                  <a:lnTo>
                    <a:pt x="85" y="6979"/>
                  </a:lnTo>
                  <a:cubicBezTo>
                    <a:pt x="85" y="6958"/>
                    <a:pt x="64" y="6937"/>
                    <a:pt x="43" y="6937"/>
                  </a:cubicBezTo>
                  <a:close/>
                  <a:moveTo>
                    <a:pt x="43" y="7351"/>
                  </a:moveTo>
                  <a:cubicBezTo>
                    <a:pt x="22" y="7351"/>
                    <a:pt x="1" y="7361"/>
                    <a:pt x="1" y="7382"/>
                  </a:cubicBezTo>
                  <a:lnTo>
                    <a:pt x="1" y="7467"/>
                  </a:lnTo>
                  <a:cubicBezTo>
                    <a:pt x="1" y="7488"/>
                    <a:pt x="22" y="7509"/>
                    <a:pt x="43" y="7509"/>
                  </a:cubicBezTo>
                  <a:cubicBezTo>
                    <a:pt x="64" y="7509"/>
                    <a:pt x="85" y="7488"/>
                    <a:pt x="85" y="7467"/>
                  </a:cubicBezTo>
                  <a:lnTo>
                    <a:pt x="85" y="7382"/>
                  </a:lnTo>
                  <a:cubicBezTo>
                    <a:pt x="85" y="7361"/>
                    <a:pt x="64" y="7351"/>
                    <a:pt x="43" y="7351"/>
                  </a:cubicBezTo>
                  <a:close/>
                  <a:moveTo>
                    <a:pt x="43" y="7754"/>
                  </a:moveTo>
                  <a:cubicBezTo>
                    <a:pt x="22" y="7754"/>
                    <a:pt x="1" y="7775"/>
                    <a:pt x="1" y="7796"/>
                  </a:cubicBezTo>
                  <a:lnTo>
                    <a:pt x="1" y="7881"/>
                  </a:lnTo>
                  <a:cubicBezTo>
                    <a:pt x="1" y="7902"/>
                    <a:pt x="22" y="7912"/>
                    <a:pt x="43" y="7912"/>
                  </a:cubicBezTo>
                  <a:cubicBezTo>
                    <a:pt x="64" y="7912"/>
                    <a:pt x="85" y="7902"/>
                    <a:pt x="85" y="7881"/>
                  </a:cubicBezTo>
                  <a:lnTo>
                    <a:pt x="85" y="7796"/>
                  </a:lnTo>
                  <a:cubicBezTo>
                    <a:pt x="85" y="7775"/>
                    <a:pt x="64" y="7754"/>
                    <a:pt x="43" y="7754"/>
                  </a:cubicBezTo>
                  <a:close/>
                  <a:moveTo>
                    <a:pt x="43" y="8167"/>
                  </a:moveTo>
                  <a:cubicBezTo>
                    <a:pt x="22" y="8167"/>
                    <a:pt x="1" y="8178"/>
                    <a:pt x="1" y="8199"/>
                  </a:cubicBezTo>
                  <a:lnTo>
                    <a:pt x="1" y="8284"/>
                  </a:lnTo>
                  <a:cubicBezTo>
                    <a:pt x="1" y="8305"/>
                    <a:pt x="22" y="8326"/>
                    <a:pt x="43" y="8326"/>
                  </a:cubicBezTo>
                  <a:cubicBezTo>
                    <a:pt x="64" y="8326"/>
                    <a:pt x="85" y="8305"/>
                    <a:pt x="85" y="8284"/>
                  </a:cubicBezTo>
                  <a:lnTo>
                    <a:pt x="85" y="8199"/>
                  </a:lnTo>
                  <a:cubicBezTo>
                    <a:pt x="85" y="8178"/>
                    <a:pt x="64" y="8167"/>
                    <a:pt x="43" y="8167"/>
                  </a:cubicBezTo>
                  <a:close/>
                  <a:moveTo>
                    <a:pt x="43" y="8570"/>
                  </a:moveTo>
                  <a:cubicBezTo>
                    <a:pt x="22" y="8570"/>
                    <a:pt x="1" y="8591"/>
                    <a:pt x="1" y="8612"/>
                  </a:cubicBezTo>
                  <a:lnTo>
                    <a:pt x="1" y="8697"/>
                  </a:lnTo>
                  <a:cubicBezTo>
                    <a:pt x="1" y="8718"/>
                    <a:pt x="22" y="8729"/>
                    <a:pt x="43" y="8729"/>
                  </a:cubicBezTo>
                  <a:cubicBezTo>
                    <a:pt x="64" y="8729"/>
                    <a:pt x="85" y="8718"/>
                    <a:pt x="85" y="8697"/>
                  </a:cubicBezTo>
                  <a:lnTo>
                    <a:pt x="85" y="8612"/>
                  </a:lnTo>
                  <a:cubicBezTo>
                    <a:pt x="85" y="8591"/>
                    <a:pt x="64" y="8570"/>
                    <a:pt x="43" y="85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6"/>
            <p:cNvSpPr/>
            <p:nvPr/>
          </p:nvSpPr>
          <p:spPr>
            <a:xfrm>
              <a:off x="3809075" y="1171125"/>
              <a:ext cx="200175" cy="2150"/>
            </a:xfrm>
            <a:custGeom>
              <a:avLst/>
              <a:gdLst/>
              <a:ahLst/>
              <a:cxnLst/>
              <a:rect l="l" t="t" r="r" b="b"/>
              <a:pathLst>
                <a:path w="8007" h="86" extrusionOk="0">
                  <a:moveTo>
                    <a:pt x="43" y="0"/>
                  </a:moveTo>
                  <a:cubicBezTo>
                    <a:pt x="22" y="0"/>
                    <a:pt x="0" y="21"/>
                    <a:pt x="0" y="43"/>
                  </a:cubicBezTo>
                  <a:cubicBezTo>
                    <a:pt x="0" y="64"/>
                    <a:pt x="22" y="85"/>
                    <a:pt x="43" y="85"/>
                  </a:cubicBezTo>
                  <a:lnTo>
                    <a:pt x="7965" y="85"/>
                  </a:lnTo>
                  <a:cubicBezTo>
                    <a:pt x="7986" y="85"/>
                    <a:pt x="8007" y="64"/>
                    <a:pt x="8007" y="43"/>
                  </a:cubicBezTo>
                  <a:cubicBezTo>
                    <a:pt x="8007" y="21"/>
                    <a:pt x="7986" y="0"/>
                    <a:pt x="79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6"/>
            <p:cNvSpPr/>
            <p:nvPr/>
          </p:nvSpPr>
          <p:spPr>
            <a:xfrm>
              <a:off x="4006325" y="1158925"/>
              <a:ext cx="8250" cy="26250"/>
            </a:xfrm>
            <a:custGeom>
              <a:avLst/>
              <a:gdLst/>
              <a:ahLst/>
              <a:cxnLst/>
              <a:rect l="l" t="t" r="r" b="b"/>
              <a:pathLst>
                <a:path w="330" h="1050" extrusionOk="0">
                  <a:moveTo>
                    <a:pt x="1" y="0"/>
                  </a:moveTo>
                  <a:lnTo>
                    <a:pt x="1" y="1050"/>
                  </a:lnTo>
                  <a:lnTo>
                    <a:pt x="329" y="5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6"/>
            <p:cNvSpPr/>
            <p:nvPr/>
          </p:nvSpPr>
          <p:spPr>
            <a:xfrm>
              <a:off x="3803775" y="1158925"/>
              <a:ext cx="8225" cy="26250"/>
            </a:xfrm>
            <a:custGeom>
              <a:avLst/>
              <a:gdLst/>
              <a:ahLst/>
              <a:cxnLst/>
              <a:rect l="l" t="t" r="r" b="b"/>
              <a:pathLst>
                <a:path w="329" h="1050" extrusionOk="0">
                  <a:moveTo>
                    <a:pt x="329" y="0"/>
                  </a:moveTo>
                  <a:lnTo>
                    <a:pt x="0" y="531"/>
                  </a:lnTo>
                  <a:lnTo>
                    <a:pt x="329" y="105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6"/>
            <p:cNvSpPr/>
            <p:nvPr/>
          </p:nvSpPr>
          <p:spPr>
            <a:xfrm>
              <a:off x="3801375" y="966700"/>
              <a:ext cx="1900" cy="228550"/>
            </a:xfrm>
            <a:custGeom>
              <a:avLst/>
              <a:gdLst/>
              <a:ahLst/>
              <a:cxnLst/>
              <a:rect l="l" t="t" r="r" b="b"/>
              <a:pathLst>
                <a:path w="76" h="9142" extrusionOk="0">
                  <a:moveTo>
                    <a:pt x="43" y="0"/>
                  </a:moveTo>
                  <a:cubicBezTo>
                    <a:pt x="12" y="0"/>
                    <a:pt x="0" y="21"/>
                    <a:pt x="0" y="43"/>
                  </a:cubicBezTo>
                  <a:lnTo>
                    <a:pt x="0" y="127"/>
                  </a:lnTo>
                  <a:cubicBezTo>
                    <a:pt x="0" y="149"/>
                    <a:pt x="12" y="170"/>
                    <a:pt x="43" y="170"/>
                  </a:cubicBezTo>
                  <a:cubicBezTo>
                    <a:pt x="64" y="170"/>
                    <a:pt x="75" y="149"/>
                    <a:pt x="75" y="127"/>
                  </a:cubicBezTo>
                  <a:lnTo>
                    <a:pt x="75" y="43"/>
                  </a:lnTo>
                  <a:cubicBezTo>
                    <a:pt x="75" y="21"/>
                    <a:pt x="64" y="0"/>
                    <a:pt x="43" y="0"/>
                  </a:cubicBezTo>
                  <a:close/>
                  <a:moveTo>
                    <a:pt x="43" y="414"/>
                  </a:moveTo>
                  <a:cubicBezTo>
                    <a:pt x="12" y="414"/>
                    <a:pt x="0" y="435"/>
                    <a:pt x="0" y="457"/>
                  </a:cubicBezTo>
                  <a:lnTo>
                    <a:pt x="0" y="530"/>
                  </a:lnTo>
                  <a:cubicBezTo>
                    <a:pt x="0" y="563"/>
                    <a:pt x="12" y="573"/>
                    <a:pt x="43" y="573"/>
                  </a:cubicBezTo>
                  <a:cubicBezTo>
                    <a:pt x="64" y="573"/>
                    <a:pt x="75" y="563"/>
                    <a:pt x="75" y="530"/>
                  </a:cubicBezTo>
                  <a:lnTo>
                    <a:pt x="75" y="457"/>
                  </a:lnTo>
                  <a:cubicBezTo>
                    <a:pt x="75" y="435"/>
                    <a:pt x="64" y="414"/>
                    <a:pt x="43" y="414"/>
                  </a:cubicBezTo>
                  <a:close/>
                  <a:moveTo>
                    <a:pt x="43" y="817"/>
                  </a:moveTo>
                  <a:cubicBezTo>
                    <a:pt x="12" y="817"/>
                    <a:pt x="0" y="838"/>
                    <a:pt x="0" y="860"/>
                  </a:cubicBezTo>
                  <a:lnTo>
                    <a:pt x="0" y="944"/>
                  </a:lnTo>
                  <a:cubicBezTo>
                    <a:pt x="0" y="966"/>
                    <a:pt x="12" y="987"/>
                    <a:pt x="43" y="987"/>
                  </a:cubicBezTo>
                  <a:cubicBezTo>
                    <a:pt x="64" y="987"/>
                    <a:pt x="75" y="966"/>
                    <a:pt x="75" y="944"/>
                  </a:cubicBezTo>
                  <a:lnTo>
                    <a:pt x="75" y="860"/>
                  </a:lnTo>
                  <a:cubicBezTo>
                    <a:pt x="75" y="838"/>
                    <a:pt x="64" y="817"/>
                    <a:pt x="43" y="817"/>
                  </a:cubicBezTo>
                  <a:close/>
                  <a:moveTo>
                    <a:pt x="43" y="1230"/>
                  </a:moveTo>
                  <a:cubicBezTo>
                    <a:pt x="12" y="1230"/>
                    <a:pt x="0" y="1252"/>
                    <a:pt x="0" y="1273"/>
                  </a:cubicBezTo>
                  <a:lnTo>
                    <a:pt x="0" y="1347"/>
                  </a:lnTo>
                  <a:cubicBezTo>
                    <a:pt x="0" y="1369"/>
                    <a:pt x="12" y="1390"/>
                    <a:pt x="43" y="1390"/>
                  </a:cubicBezTo>
                  <a:cubicBezTo>
                    <a:pt x="64" y="1390"/>
                    <a:pt x="75" y="1369"/>
                    <a:pt x="75" y="1347"/>
                  </a:cubicBezTo>
                  <a:lnTo>
                    <a:pt x="75" y="1273"/>
                  </a:lnTo>
                  <a:cubicBezTo>
                    <a:pt x="75" y="1252"/>
                    <a:pt x="64" y="1230"/>
                    <a:pt x="43" y="1230"/>
                  </a:cubicBezTo>
                  <a:close/>
                  <a:moveTo>
                    <a:pt x="43" y="1633"/>
                  </a:moveTo>
                  <a:cubicBezTo>
                    <a:pt x="12" y="1633"/>
                    <a:pt x="0" y="1655"/>
                    <a:pt x="0" y="1676"/>
                  </a:cubicBezTo>
                  <a:lnTo>
                    <a:pt x="0" y="1761"/>
                  </a:lnTo>
                  <a:cubicBezTo>
                    <a:pt x="0" y="1782"/>
                    <a:pt x="12" y="1803"/>
                    <a:pt x="43" y="1803"/>
                  </a:cubicBezTo>
                  <a:cubicBezTo>
                    <a:pt x="64" y="1803"/>
                    <a:pt x="75" y="1782"/>
                    <a:pt x="75" y="1761"/>
                  </a:cubicBezTo>
                  <a:lnTo>
                    <a:pt x="75" y="1676"/>
                  </a:lnTo>
                  <a:cubicBezTo>
                    <a:pt x="75" y="1655"/>
                    <a:pt x="64" y="1633"/>
                    <a:pt x="43" y="1633"/>
                  </a:cubicBezTo>
                  <a:close/>
                  <a:moveTo>
                    <a:pt x="43" y="2047"/>
                  </a:moveTo>
                  <a:cubicBezTo>
                    <a:pt x="12" y="2047"/>
                    <a:pt x="0" y="2058"/>
                    <a:pt x="0" y="2090"/>
                  </a:cubicBezTo>
                  <a:lnTo>
                    <a:pt x="0" y="2164"/>
                  </a:lnTo>
                  <a:cubicBezTo>
                    <a:pt x="0" y="2185"/>
                    <a:pt x="12" y="2206"/>
                    <a:pt x="43" y="2206"/>
                  </a:cubicBezTo>
                  <a:cubicBezTo>
                    <a:pt x="64" y="2206"/>
                    <a:pt x="75" y="2185"/>
                    <a:pt x="75" y="2164"/>
                  </a:cubicBezTo>
                  <a:lnTo>
                    <a:pt x="75" y="2090"/>
                  </a:lnTo>
                  <a:cubicBezTo>
                    <a:pt x="75" y="2058"/>
                    <a:pt x="64" y="2047"/>
                    <a:pt x="43" y="2047"/>
                  </a:cubicBezTo>
                  <a:close/>
                  <a:moveTo>
                    <a:pt x="43" y="2450"/>
                  </a:moveTo>
                  <a:cubicBezTo>
                    <a:pt x="12" y="2450"/>
                    <a:pt x="0" y="2472"/>
                    <a:pt x="0" y="2493"/>
                  </a:cubicBezTo>
                  <a:lnTo>
                    <a:pt x="0" y="2578"/>
                  </a:lnTo>
                  <a:cubicBezTo>
                    <a:pt x="0" y="2599"/>
                    <a:pt x="12" y="2620"/>
                    <a:pt x="43" y="2620"/>
                  </a:cubicBezTo>
                  <a:cubicBezTo>
                    <a:pt x="64" y="2620"/>
                    <a:pt x="75" y="2599"/>
                    <a:pt x="75" y="2578"/>
                  </a:cubicBezTo>
                  <a:lnTo>
                    <a:pt x="75" y="2493"/>
                  </a:lnTo>
                  <a:cubicBezTo>
                    <a:pt x="75" y="2472"/>
                    <a:pt x="64" y="2450"/>
                    <a:pt x="43" y="2450"/>
                  </a:cubicBezTo>
                  <a:close/>
                  <a:moveTo>
                    <a:pt x="43" y="2864"/>
                  </a:moveTo>
                  <a:cubicBezTo>
                    <a:pt x="12" y="2864"/>
                    <a:pt x="0" y="2875"/>
                    <a:pt x="0" y="2906"/>
                  </a:cubicBezTo>
                  <a:lnTo>
                    <a:pt x="0" y="2981"/>
                  </a:lnTo>
                  <a:cubicBezTo>
                    <a:pt x="0" y="3002"/>
                    <a:pt x="12" y="3023"/>
                    <a:pt x="43" y="3023"/>
                  </a:cubicBezTo>
                  <a:cubicBezTo>
                    <a:pt x="64" y="3023"/>
                    <a:pt x="75" y="3002"/>
                    <a:pt x="75" y="2981"/>
                  </a:cubicBezTo>
                  <a:lnTo>
                    <a:pt x="75" y="2906"/>
                  </a:lnTo>
                  <a:cubicBezTo>
                    <a:pt x="75" y="2875"/>
                    <a:pt x="64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12" y="3267"/>
                    <a:pt x="0" y="3288"/>
                    <a:pt x="0" y="3309"/>
                  </a:cubicBezTo>
                  <a:lnTo>
                    <a:pt x="0" y="3394"/>
                  </a:lnTo>
                  <a:cubicBezTo>
                    <a:pt x="0" y="3415"/>
                    <a:pt x="12" y="3436"/>
                    <a:pt x="43" y="3436"/>
                  </a:cubicBezTo>
                  <a:cubicBezTo>
                    <a:pt x="64" y="3436"/>
                    <a:pt x="75" y="3415"/>
                    <a:pt x="75" y="3394"/>
                  </a:cubicBezTo>
                  <a:lnTo>
                    <a:pt x="75" y="3309"/>
                  </a:lnTo>
                  <a:cubicBezTo>
                    <a:pt x="75" y="3288"/>
                    <a:pt x="64" y="3267"/>
                    <a:pt x="43" y="3267"/>
                  </a:cubicBezTo>
                  <a:close/>
                  <a:moveTo>
                    <a:pt x="43" y="3681"/>
                  </a:moveTo>
                  <a:cubicBezTo>
                    <a:pt x="12" y="3681"/>
                    <a:pt x="0" y="3691"/>
                    <a:pt x="0" y="3712"/>
                  </a:cubicBezTo>
                  <a:lnTo>
                    <a:pt x="0" y="3797"/>
                  </a:lnTo>
                  <a:cubicBezTo>
                    <a:pt x="0" y="3818"/>
                    <a:pt x="12" y="3839"/>
                    <a:pt x="43" y="3839"/>
                  </a:cubicBezTo>
                  <a:cubicBezTo>
                    <a:pt x="64" y="3839"/>
                    <a:pt x="75" y="3818"/>
                    <a:pt x="75" y="3797"/>
                  </a:cubicBezTo>
                  <a:lnTo>
                    <a:pt x="75" y="3712"/>
                  </a:lnTo>
                  <a:cubicBezTo>
                    <a:pt x="75" y="3691"/>
                    <a:pt x="64" y="3681"/>
                    <a:pt x="43" y="3681"/>
                  </a:cubicBezTo>
                  <a:close/>
                  <a:moveTo>
                    <a:pt x="43" y="4084"/>
                  </a:moveTo>
                  <a:cubicBezTo>
                    <a:pt x="12" y="4084"/>
                    <a:pt x="0" y="4105"/>
                    <a:pt x="0" y="4126"/>
                  </a:cubicBezTo>
                  <a:lnTo>
                    <a:pt x="0" y="4211"/>
                  </a:lnTo>
                  <a:cubicBezTo>
                    <a:pt x="0" y="4232"/>
                    <a:pt x="12" y="4242"/>
                    <a:pt x="43" y="4242"/>
                  </a:cubicBezTo>
                  <a:cubicBezTo>
                    <a:pt x="64" y="4242"/>
                    <a:pt x="75" y="4232"/>
                    <a:pt x="75" y="4211"/>
                  </a:cubicBezTo>
                  <a:lnTo>
                    <a:pt x="75" y="4126"/>
                  </a:lnTo>
                  <a:cubicBezTo>
                    <a:pt x="75" y="4105"/>
                    <a:pt x="64" y="4084"/>
                    <a:pt x="43" y="4084"/>
                  </a:cubicBezTo>
                  <a:close/>
                  <a:moveTo>
                    <a:pt x="43" y="4497"/>
                  </a:moveTo>
                  <a:cubicBezTo>
                    <a:pt x="12" y="4497"/>
                    <a:pt x="0" y="4508"/>
                    <a:pt x="0" y="4529"/>
                  </a:cubicBezTo>
                  <a:lnTo>
                    <a:pt x="0" y="4614"/>
                  </a:lnTo>
                  <a:cubicBezTo>
                    <a:pt x="0" y="4635"/>
                    <a:pt x="12" y="4656"/>
                    <a:pt x="43" y="4656"/>
                  </a:cubicBezTo>
                  <a:cubicBezTo>
                    <a:pt x="64" y="4656"/>
                    <a:pt x="75" y="4635"/>
                    <a:pt x="75" y="4614"/>
                  </a:cubicBezTo>
                  <a:lnTo>
                    <a:pt x="75" y="4529"/>
                  </a:lnTo>
                  <a:cubicBezTo>
                    <a:pt x="75" y="4508"/>
                    <a:pt x="64" y="4497"/>
                    <a:pt x="43" y="4497"/>
                  </a:cubicBezTo>
                  <a:close/>
                  <a:moveTo>
                    <a:pt x="43" y="4900"/>
                  </a:moveTo>
                  <a:cubicBezTo>
                    <a:pt x="12" y="4900"/>
                    <a:pt x="0" y="4921"/>
                    <a:pt x="0" y="4942"/>
                  </a:cubicBezTo>
                  <a:lnTo>
                    <a:pt x="0" y="5027"/>
                  </a:lnTo>
                  <a:cubicBezTo>
                    <a:pt x="0" y="5048"/>
                    <a:pt x="12" y="5059"/>
                    <a:pt x="43" y="5059"/>
                  </a:cubicBezTo>
                  <a:cubicBezTo>
                    <a:pt x="64" y="5059"/>
                    <a:pt x="75" y="5048"/>
                    <a:pt x="75" y="5027"/>
                  </a:cubicBezTo>
                  <a:lnTo>
                    <a:pt x="75" y="4942"/>
                  </a:lnTo>
                  <a:cubicBezTo>
                    <a:pt x="75" y="4921"/>
                    <a:pt x="64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12" y="5303"/>
                    <a:pt x="0" y="5324"/>
                    <a:pt x="0" y="5345"/>
                  </a:cubicBezTo>
                  <a:lnTo>
                    <a:pt x="0" y="5430"/>
                  </a:lnTo>
                  <a:cubicBezTo>
                    <a:pt x="0" y="5451"/>
                    <a:pt x="12" y="5472"/>
                    <a:pt x="43" y="5472"/>
                  </a:cubicBezTo>
                  <a:cubicBezTo>
                    <a:pt x="64" y="5472"/>
                    <a:pt x="75" y="5451"/>
                    <a:pt x="75" y="5430"/>
                  </a:cubicBezTo>
                  <a:lnTo>
                    <a:pt x="75" y="5345"/>
                  </a:lnTo>
                  <a:cubicBezTo>
                    <a:pt x="75" y="5324"/>
                    <a:pt x="64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12" y="5717"/>
                    <a:pt x="0" y="5738"/>
                    <a:pt x="0" y="5759"/>
                  </a:cubicBezTo>
                  <a:lnTo>
                    <a:pt x="0" y="5833"/>
                  </a:lnTo>
                  <a:cubicBezTo>
                    <a:pt x="0" y="5865"/>
                    <a:pt x="12" y="5875"/>
                    <a:pt x="43" y="5875"/>
                  </a:cubicBezTo>
                  <a:cubicBezTo>
                    <a:pt x="64" y="5875"/>
                    <a:pt x="75" y="5865"/>
                    <a:pt x="75" y="5833"/>
                  </a:cubicBezTo>
                  <a:lnTo>
                    <a:pt x="75" y="5759"/>
                  </a:lnTo>
                  <a:cubicBezTo>
                    <a:pt x="75" y="5738"/>
                    <a:pt x="64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12" y="6120"/>
                    <a:pt x="0" y="6141"/>
                    <a:pt x="0" y="6162"/>
                  </a:cubicBezTo>
                  <a:lnTo>
                    <a:pt x="0" y="6247"/>
                  </a:lnTo>
                  <a:cubicBezTo>
                    <a:pt x="0" y="6268"/>
                    <a:pt x="12" y="6289"/>
                    <a:pt x="43" y="6289"/>
                  </a:cubicBezTo>
                  <a:cubicBezTo>
                    <a:pt x="64" y="6289"/>
                    <a:pt x="75" y="6268"/>
                    <a:pt x="75" y="6247"/>
                  </a:cubicBezTo>
                  <a:lnTo>
                    <a:pt x="75" y="6162"/>
                  </a:lnTo>
                  <a:cubicBezTo>
                    <a:pt x="75" y="6141"/>
                    <a:pt x="64" y="6120"/>
                    <a:pt x="43" y="6120"/>
                  </a:cubicBezTo>
                  <a:close/>
                  <a:moveTo>
                    <a:pt x="43" y="6533"/>
                  </a:moveTo>
                  <a:cubicBezTo>
                    <a:pt x="12" y="6533"/>
                    <a:pt x="0" y="6554"/>
                    <a:pt x="0" y="6575"/>
                  </a:cubicBezTo>
                  <a:lnTo>
                    <a:pt x="0" y="6650"/>
                  </a:lnTo>
                  <a:cubicBezTo>
                    <a:pt x="0" y="6681"/>
                    <a:pt x="12" y="6692"/>
                    <a:pt x="43" y="6692"/>
                  </a:cubicBezTo>
                  <a:cubicBezTo>
                    <a:pt x="64" y="6692"/>
                    <a:pt x="75" y="6681"/>
                    <a:pt x="75" y="6650"/>
                  </a:cubicBezTo>
                  <a:lnTo>
                    <a:pt x="75" y="6575"/>
                  </a:lnTo>
                  <a:cubicBezTo>
                    <a:pt x="75" y="6554"/>
                    <a:pt x="64" y="6533"/>
                    <a:pt x="43" y="6533"/>
                  </a:cubicBezTo>
                  <a:close/>
                  <a:moveTo>
                    <a:pt x="43" y="6936"/>
                  </a:moveTo>
                  <a:cubicBezTo>
                    <a:pt x="12" y="6936"/>
                    <a:pt x="0" y="6957"/>
                    <a:pt x="0" y="6978"/>
                  </a:cubicBezTo>
                  <a:lnTo>
                    <a:pt x="0" y="7063"/>
                  </a:lnTo>
                  <a:cubicBezTo>
                    <a:pt x="0" y="7084"/>
                    <a:pt x="12" y="7106"/>
                    <a:pt x="43" y="7106"/>
                  </a:cubicBezTo>
                  <a:cubicBezTo>
                    <a:pt x="64" y="7106"/>
                    <a:pt x="75" y="7084"/>
                    <a:pt x="75" y="7063"/>
                  </a:cubicBezTo>
                  <a:lnTo>
                    <a:pt x="75" y="6978"/>
                  </a:lnTo>
                  <a:cubicBezTo>
                    <a:pt x="75" y="6957"/>
                    <a:pt x="64" y="6936"/>
                    <a:pt x="43" y="6936"/>
                  </a:cubicBezTo>
                  <a:close/>
                  <a:moveTo>
                    <a:pt x="43" y="7350"/>
                  </a:moveTo>
                  <a:cubicBezTo>
                    <a:pt x="12" y="7350"/>
                    <a:pt x="0" y="7360"/>
                    <a:pt x="0" y="7392"/>
                  </a:cubicBezTo>
                  <a:lnTo>
                    <a:pt x="0" y="7466"/>
                  </a:lnTo>
                  <a:cubicBezTo>
                    <a:pt x="0" y="7487"/>
                    <a:pt x="12" y="7509"/>
                    <a:pt x="43" y="7509"/>
                  </a:cubicBezTo>
                  <a:cubicBezTo>
                    <a:pt x="64" y="7509"/>
                    <a:pt x="75" y="7487"/>
                    <a:pt x="75" y="7466"/>
                  </a:cubicBezTo>
                  <a:lnTo>
                    <a:pt x="75" y="7392"/>
                  </a:lnTo>
                  <a:cubicBezTo>
                    <a:pt x="75" y="7360"/>
                    <a:pt x="64" y="7350"/>
                    <a:pt x="43" y="7350"/>
                  </a:cubicBezTo>
                  <a:close/>
                  <a:moveTo>
                    <a:pt x="43" y="7753"/>
                  </a:moveTo>
                  <a:cubicBezTo>
                    <a:pt x="12" y="7753"/>
                    <a:pt x="0" y="7774"/>
                    <a:pt x="0" y="7795"/>
                  </a:cubicBezTo>
                  <a:lnTo>
                    <a:pt x="0" y="7880"/>
                  </a:lnTo>
                  <a:cubicBezTo>
                    <a:pt x="0" y="7901"/>
                    <a:pt x="12" y="7923"/>
                    <a:pt x="43" y="7923"/>
                  </a:cubicBezTo>
                  <a:cubicBezTo>
                    <a:pt x="64" y="7923"/>
                    <a:pt x="75" y="7901"/>
                    <a:pt x="75" y="7880"/>
                  </a:cubicBezTo>
                  <a:lnTo>
                    <a:pt x="75" y="7795"/>
                  </a:lnTo>
                  <a:cubicBezTo>
                    <a:pt x="75" y="7774"/>
                    <a:pt x="64" y="7753"/>
                    <a:pt x="43" y="7753"/>
                  </a:cubicBezTo>
                  <a:close/>
                  <a:moveTo>
                    <a:pt x="43" y="8166"/>
                  </a:moveTo>
                  <a:cubicBezTo>
                    <a:pt x="12" y="8166"/>
                    <a:pt x="0" y="8177"/>
                    <a:pt x="0" y="8209"/>
                  </a:cubicBezTo>
                  <a:lnTo>
                    <a:pt x="0" y="8283"/>
                  </a:lnTo>
                  <a:cubicBezTo>
                    <a:pt x="0" y="8304"/>
                    <a:pt x="12" y="8326"/>
                    <a:pt x="43" y="8326"/>
                  </a:cubicBezTo>
                  <a:cubicBezTo>
                    <a:pt x="64" y="8326"/>
                    <a:pt x="75" y="8304"/>
                    <a:pt x="75" y="8283"/>
                  </a:cubicBezTo>
                  <a:lnTo>
                    <a:pt x="75" y="8209"/>
                  </a:lnTo>
                  <a:cubicBezTo>
                    <a:pt x="75" y="8177"/>
                    <a:pt x="64" y="8166"/>
                    <a:pt x="43" y="8166"/>
                  </a:cubicBezTo>
                  <a:close/>
                  <a:moveTo>
                    <a:pt x="43" y="8569"/>
                  </a:moveTo>
                  <a:cubicBezTo>
                    <a:pt x="12" y="8569"/>
                    <a:pt x="0" y="8590"/>
                    <a:pt x="0" y="8612"/>
                  </a:cubicBezTo>
                  <a:lnTo>
                    <a:pt x="0" y="8696"/>
                  </a:lnTo>
                  <a:cubicBezTo>
                    <a:pt x="0" y="8718"/>
                    <a:pt x="12" y="8739"/>
                    <a:pt x="43" y="8739"/>
                  </a:cubicBezTo>
                  <a:cubicBezTo>
                    <a:pt x="64" y="8739"/>
                    <a:pt x="75" y="8718"/>
                    <a:pt x="75" y="8696"/>
                  </a:cubicBezTo>
                  <a:lnTo>
                    <a:pt x="75" y="8612"/>
                  </a:lnTo>
                  <a:cubicBezTo>
                    <a:pt x="75" y="8590"/>
                    <a:pt x="64" y="8569"/>
                    <a:pt x="43" y="8569"/>
                  </a:cubicBezTo>
                  <a:close/>
                  <a:moveTo>
                    <a:pt x="43" y="8983"/>
                  </a:moveTo>
                  <a:cubicBezTo>
                    <a:pt x="12" y="8983"/>
                    <a:pt x="0" y="8993"/>
                    <a:pt x="0" y="9015"/>
                  </a:cubicBezTo>
                  <a:lnTo>
                    <a:pt x="0" y="9099"/>
                  </a:lnTo>
                  <a:cubicBezTo>
                    <a:pt x="0" y="9121"/>
                    <a:pt x="12" y="9142"/>
                    <a:pt x="43" y="9142"/>
                  </a:cubicBezTo>
                  <a:cubicBezTo>
                    <a:pt x="64" y="9142"/>
                    <a:pt x="75" y="9121"/>
                    <a:pt x="75" y="9099"/>
                  </a:cubicBezTo>
                  <a:lnTo>
                    <a:pt x="75" y="9015"/>
                  </a:lnTo>
                  <a:cubicBezTo>
                    <a:pt x="75" y="8993"/>
                    <a:pt x="64" y="8983"/>
                    <a:pt x="43" y="89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6"/>
            <p:cNvSpPr/>
            <p:nvPr/>
          </p:nvSpPr>
          <p:spPr>
            <a:xfrm>
              <a:off x="4013475" y="966700"/>
              <a:ext cx="2150" cy="228550"/>
            </a:xfrm>
            <a:custGeom>
              <a:avLst/>
              <a:gdLst/>
              <a:ahLst/>
              <a:cxnLst/>
              <a:rect l="l" t="t" r="r" b="b"/>
              <a:pathLst>
                <a:path w="86" h="9142" extrusionOk="0">
                  <a:moveTo>
                    <a:pt x="43" y="0"/>
                  </a:moveTo>
                  <a:cubicBezTo>
                    <a:pt x="22" y="0"/>
                    <a:pt x="1" y="21"/>
                    <a:pt x="1" y="43"/>
                  </a:cubicBezTo>
                  <a:lnTo>
                    <a:pt x="1" y="127"/>
                  </a:lnTo>
                  <a:cubicBezTo>
                    <a:pt x="1" y="149"/>
                    <a:pt x="22" y="170"/>
                    <a:pt x="43" y="170"/>
                  </a:cubicBezTo>
                  <a:cubicBezTo>
                    <a:pt x="64" y="170"/>
                    <a:pt x="85" y="149"/>
                    <a:pt x="85" y="127"/>
                  </a:cubicBezTo>
                  <a:lnTo>
                    <a:pt x="85" y="43"/>
                  </a:lnTo>
                  <a:cubicBezTo>
                    <a:pt x="85" y="21"/>
                    <a:pt x="64" y="0"/>
                    <a:pt x="43" y="0"/>
                  </a:cubicBezTo>
                  <a:close/>
                  <a:moveTo>
                    <a:pt x="43" y="414"/>
                  </a:moveTo>
                  <a:cubicBezTo>
                    <a:pt x="22" y="414"/>
                    <a:pt x="1" y="435"/>
                    <a:pt x="1" y="457"/>
                  </a:cubicBezTo>
                  <a:lnTo>
                    <a:pt x="1" y="530"/>
                  </a:lnTo>
                  <a:cubicBezTo>
                    <a:pt x="1" y="563"/>
                    <a:pt x="22" y="573"/>
                    <a:pt x="43" y="573"/>
                  </a:cubicBezTo>
                  <a:cubicBezTo>
                    <a:pt x="64" y="573"/>
                    <a:pt x="85" y="563"/>
                    <a:pt x="85" y="530"/>
                  </a:cubicBezTo>
                  <a:lnTo>
                    <a:pt x="85" y="457"/>
                  </a:lnTo>
                  <a:cubicBezTo>
                    <a:pt x="85" y="435"/>
                    <a:pt x="64" y="414"/>
                    <a:pt x="43" y="414"/>
                  </a:cubicBezTo>
                  <a:close/>
                  <a:moveTo>
                    <a:pt x="43" y="817"/>
                  </a:moveTo>
                  <a:cubicBezTo>
                    <a:pt x="22" y="817"/>
                    <a:pt x="1" y="838"/>
                    <a:pt x="1" y="860"/>
                  </a:cubicBezTo>
                  <a:lnTo>
                    <a:pt x="1" y="944"/>
                  </a:lnTo>
                  <a:cubicBezTo>
                    <a:pt x="1" y="966"/>
                    <a:pt x="22" y="987"/>
                    <a:pt x="43" y="987"/>
                  </a:cubicBezTo>
                  <a:cubicBezTo>
                    <a:pt x="64" y="987"/>
                    <a:pt x="85" y="966"/>
                    <a:pt x="85" y="944"/>
                  </a:cubicBezTo>
                  <a:lnTo>
                    <a:pt x="85" y="860"/>
                  </a:lnTo>
                  <a:cubicBezTo>
                    <a:pt x="85" y="838"/>
                    <a:pt x="64" y="817"/>
                    <a:pt x="43" y="817"/>
                  </a:cubicBezTo>
                  <a:close/>
                  <a:moveTo>
                    <a:pt x="43" y="1230"/>
                  </a:moveTo>
                  <a:cubicBezTo>
                    <a:pt x="22" y="1230"/>
                    <a:pt x="1" y="1252"/>
                    <a:pt x="1" y="1273"/>
                  </a:cubicBezTo>
                  <a:lnTo>
                    <a:pt x="1" y="1347"/>
                  </a:lnTo>
                  <a:cubicBezTo>
                    <a:pt x="1" y="1369"/>
                    <a:pt x="22" y="1390"/>
                    <a:pt x="43" y="1390"/>
                  </a:cubicBezTo>
                  <a:cubicBezTo>
                    <a:pt x="64" y="1390"/>
                    <a:pt x="85" y="1369"/>
                    <a:pt x="85" y="1347"/>
                  </a:cubicBezTo>
                  <a:lnTo>
                    <a:pt x="85" y="1273"/>
                  </a:lnTo>
                  <a:cubicBezTo>
                    <a:pt x="85" y="1252"/>
                    <a:pt x="64" y="1230"/>
                    <a:pt x="43" y="1230"/>
                  </a:cubicBezTo>
                  <a:close/>
                  <a:moveTo>
                    <a:pt x="43" y="1633"/>
                  </a:moveTo>
                  <a:cubicBezTo>
                    <a:pt x="22" y="1633"/>
                    <a:pt x="1" y="1655"/>
                    <a:pt x="1" y="1676"/>
                  </a:cubicBezTo>
                  <a:lnTo>
                    <a:pt x="1" y="1761"/>
                  </a:lnTo>
                  <a:cubicBezTo>
                    <a:pt x="1" y="1782"/>
                    <a:pt x="22" y="1803"/>
                    <a:pt x="43" y="1803"/>
                  </a:cubicBezTo>
                  <a:cubicBezTo>
                    <a:pt x="64" y="1803"/>
                    <a:pt x="85" y="1782"/>
                    <a:pt x="85" y="1761"/>
                  </a:cubicBezTo>
                  <a:lnTo>
                    <a:pt x="85" y="1676"/>
                  </a:lnTo>
                  <a:cubicBezTo>
                    <a:pt x="85" y="1655"/>
                    <a:pt x="64" y="1633"/>
                    <a:pt x="43" y="1633"/>
                  </a:cubicBezTo>
                  <a:close/>
                  <a:moveTo>
                    <a:pt x="43" y="2047"/>
                  </a:moveTo>
                  <a:cubicBezTo>
                    <a:pt x="22" y="2047"/>
                    <a:pt x="1" y="2058"/>
                    <a:pt x="1" y="2090"/>
                  </a:cubicBezTo>
                  <a:lnTo>
                    <a:pt x="1" y="2164"/>
                  </a:lnTo>
                  <a:cubicBezTo>
                    <a:pt x="1" y="2185"/>
                    <a:pt x="22" y="2206"/>
                    <a:pt x="43" y="2206"/>
                  </a:cubicBezTo>
                  <a:cubicBezTo>
                    <a:pt x="64" y="2206"/>
                    <a:pt x="85" y="2185"/>
                    <a:pt x="85" y="2164"/>
                  </a:cubicBezTo>
                  <a:lnTo>
                    <a:pt x="85" y="2090"/>
                  </a:lnTo>
                  <a:cubicBezTo>
                    <a:pt x="85" y="2058"/>
                    <a:pt x="64" y="2047"/>
                    <a:pt x="43" y="2047"/>
                  </a:cubicBezTo>
                  <a:close/>
                  <a:moveTo>
                    <a:pt x="43" y="2450"/>
                  </a:moveTo>
                  <a:cubicBezTo>
                    <a:pt x="22" y="2450"/>
                    <a:pt x="1" y="2472"/>
                    <a:pt x="1" y="2493"/>
                  </a:cubicBezTo>
                  <a:lnTo>
                    <a:pt x="1" y="2578"/>
                  </a:lnTo>
                  <a:cubicBezTo>
                    <a:pt x="1" y="2599"/>
                    <a:pt x="22" y="2620"/>
                    <a:pt x="43" y="2620"/>
                  </a:cubicBezTo>
                  <a:cubicBezTo>
                    <a:pt x="64" y="2620"/>
                    <a:pt x="85" y="2599"/>
                    <a:pt x="85" y="2578"/>
                  </a:cubicBezTo>
                  <a:lnTo>
                    <a:pt x="85" y="2493"/>
                  </a:lnTo>
                  <a:cubicBezTo>
                    <a:pt x="85" y="2472"/>
                    <a:pt x="64" y="2450"/>
                    <a:pt x="43" y="2450"/>
                  </a:cubicBezTo>
                  <a:close/>
                  <a:moveTo>
                    <a:pt x="43" y="2864"/>
                  </a:moveTo>
                  <a:cubicBezTo>
                    <a:pt x="22" y="2864"/>
                    <a:pt x="1" y="2875"/>
                    <a:pt x="1" y="2906"/>
                  </a:cubicBezTo>
                  <a:lnTo>
                    <a:pt x="1" y="2981"/>
                  </a:lnTo>
                  <a:cubicBezTo>
                    <a:pt x="1" y="3002"/>
                    <a:pt x="22" y="3023"/>
                    <a:pt x="43" y="3023"/>
                  </a:cubicBezTo>
                  <a:cubicBezTo>
                    <a:pt x="64" y="3023"/>
                    <a:pt x="85" y="3002"/>
                    <a:pt x="85" y="2981"/>
                  </a:cubicBezTo>
                  <a:lnTo>
                    <a:pt x="85" y="2906"/>
                  </a:lnTo>
                  <a:cubicBezTo>
                    <a:pt x="85" y="2875"/>
                    <a:pt x="64" y="2864"/>
                    <a:pt x="43" y="2864"/>
                  </a:cubicBezTo>
                  <a:close/>
                  <a:moveTo>
                    <a:pt x="43" y="3267"/>
                  </a:moveTo>
                  <a:cubicBezTo>
                    <a:pt x="22" y="3267"/>
                    <a:pt x="1" y="3288"/>
                    <a:pt x="1" y="3309"/>
                  </a:cubicBezTo>
                  <a:lnTo>
                    <a:pt x="1" y="3394"/>
                  </a:lnTo>
                  <a:cubicBezTo>
                    <a:pt x="1" y="3415"/>
                    <a:pt x="22" y="3436"/>
                    <a:pt x="43" y="3436"/>
                  </a:cubicBezTo>
                  <a:cubicBezTo>
                    <a:pt x="64" y="3436"/>
                    <a:pt x="85" y="3415"/>
                    <a:pt x="85" y="3394"/>
                  </a:cubicBezTo>
                  <a:lnTo>
                    <a:pt x="85" y="3309"/>
                  </a:lnTo>
                  <a:cubicBezTo>
                    <a:pt x="85" y="3288"/>
                    <a:pt x="64" y="3267"/>
                    <a:pt x="43" y="3267"/>
                  </a:cubicBezTo>
                  <a:close/>
                  <a:moveTo>
                    <a:pt x="43" y="3681"/>
                  </a:moveTo>
                  <a:cubicBezTo>
                    <a:pt x="22" y="3681"/>
                    <a:pt x="1" y="3691"/>
                    <a:pt x="1" y="3712"/>
                  </a:cubicBezTo>
                  <a:lnTo>
                    <a:pt x="1" y="3797"/>
                  </a:lnTo>
                  <a:cubicBezTo>
                    <a:pt x="1" y="3818"/>
                    <a:pt x="22" y="3839"/>
                    <a:pt x="43" y="3839"/>
                  </a:cubicBezTo>
                  <a:cubicBezTo>
                    <a:pt x="64" y="3839"/>
                    <a:pt x="85" y="3818"/>
                    <a:pt x="85" y="3797"/>
                  </a:cubicBezTo>
                  <a:lnTo>
                    <a:pt x="85" y="3712"/>
                  </a:lnTo>
                  <a:cubicBezTo>
                    <a:pt x="85" y="3691"/>
                    <a:pt x="64" y="3681"/>
                    <a:pt x="43" y="3681"/>
                  </a:cubicBezTo>
                  <a:close/>
                  <a:moveTo>
                    <a:pt x="43" y="4084"/>
                  </a:moveTo>
                  <a:cubicBezTo>
                    <a:pt x="22" y="4084"/>
                    <a:pt x="1" y="4105"/>
                    <a:pt x="1" y="4126"/>
                  </a:cubicBezTo>
                  <a:lnTo>
                    <a:pt x="1" y="4211"/>
                  </a:lnTo>
                  <a:cubicBezTo>
                    <a:pt x="1" y="4232"/>
                    <a:pt x="22" y="4242"/>
                    <a:pt x="43" y="4242"/>
                  </a:cubicBezTo>
                  <a:cubicBezTo>
                    <a:pt x="64" y="4242"/>
                    <a:pt x="85" y="4232"/>
                    <a:pt x="85" y="4211"/>
                  </a:cubicBezTo>
                  <a:lnTo>
                    <a:pt x="85" y="4126"/>
                  </a:lnTo>
                  <a:cubicBezTo>
                    <a:pt x="85" y="4105"/>
                    <a:pt x="64" y="4084"/>
                    <a:pt x="43" y="4084"/>
                  </a:cubicBezTo>
                  <a:close/>
                  <a:moveTo>
                    <a:pt x="43" y="4497"/>
                  </a:moveTo>
                  <a:cubicBezTo>
                    <a:pt x="22" y="4497"/>
                    <a:pt x="1" y="4508"/>
                    <a:pt x="1" y="4529"/>
                  </a:cubicBezTo>
                  <a:lnTo>
                    <a:pt x="1" y="4614"/>
                  </a:lnTo>
                  <a:cubicBezTo>
                    <a:pt x="1" y="4635"/>
                    <a:pt x="22" y="4656"/>
                    <a:pt x="43" y="4656"/>
                  </a:cubicBezTo>
                  <a:cubicBezTo>
                    <a:pt x="64" y="4656"/>
                    <a:pt x="85" y="4635"/>
                    <a:pt x="85" y="4614"/>
                  </a:cubicBezTo>
                  <a:lnTo>
                    <a:pt x="85" y="4529"/>
                  </a:lnTo>
                  <a:cubicBezTo>
                    <a:pt x="85" y="4508"/>
                    <a:pt x="64" y="4497"/>
                    <a:pt x="43" y="4497"/>
                  </a:cubicBezTo>
                  <a:close/>
                  <a:moveTo>
                    <a:pt x="43" y="4900"/>
                  </a:moveTo>
                  <a:cubicBezTo>
                    <a:pt x="22" y="4900"/>
                    <a:pt x="1" y="4921"/>
                    <a:pt x="1" y="4942"/>
                  </a:cubicBezTo>
                  <a:lnTo>
                    <a:pt x="1" y="5027"/>
                  </a:lnTo>
                  <a:cubicBezTo>
                    <a:pt x="1" y="5048"/>
                    <a:pt x="22" y="5059"/>
                    <a:pt x="43" y="5059"/>
                  </a:cubicBezTo>
                  <a:cubicBezTo>
                    <a:pt x="64" y="5059"/>
                    <a:pt x="85" y="5048"/>
                    <a:pt x="85" y="5027"/>
                  </a:cubicBezTo>
                  <a:lnTo>
                    <a:pt x="85" y="4942"/>
                  </a:lnTo>
                  <a:cubicBezTo>
                    <a:pt x="85" y="4921"/>
                    <a:pt x="64" y="4900"/>
                    <a:pt x="43" y="4900"/>
                  </a:cubicBezTo>
                  <a:close/>
                  <a:moveTo>
                    <a:pt x="43" y="5303"/>
                  </a:moveTo>
                  <a:cubicBezTo>
                    <a:pt x="22" y="5303"/>
                    <a:pt x="1" y="5324"/>
                    <a:pt x="1" y="5345"/>
                  </a:cubicBezTo>
                  <a:lnTo>
                    <a:pt x="1" y="5430"/>
                  </a:lnTo>
                  <a:cubicBezTo>
                    <a:pt x="1" y="5451"/>
                    <a:pt x="22" y="5472"/>
                    <a:pt x="43" y="5472"/>
                  </a:cubicBezTo>
                  <a:cubicBezTo>
                    <a:pt x="64" y="5472"/>
                    <a:pt x="85" y="5451"/>
                    <a:pt x="85" y="5430"/>
                  </a:cubicBezTo>
                  <a:lnTo>
                    <a:pt x="85" y="5345"/>
                  </a:lnTo>
                  <a:cubicBezTo>
                    <a:pt x="85" y="5324"/>
                    <a:pt x="64" y="5303"/>
                    <a:pt x="43" y="5303"/>
                  </a:cubicBezTo>
                  <a:close/>
                  <a:moveTo>
                    <a:pt x="43" y="5717"/>
                  </a:moveTo>
                  <a:cubicBezTo>
                    <a:pt x="22" y="5717"/>
                    <a:pt x="1" y="5738"/>
                    <a:pt x="1" y="5759"/>
                  </a:cubicBezTo>
                  <a:lnTo>
                    <a:pt x="1" y="5833"/>
                  </a:lnTo>
                  <a:cubicBezTo>
                    <a:pt x="1" y="5865"/>
                    <a:pt x="22" y="5875"/>
                    <a:pt x="43" y="5875"/>
                  </a:cubicBezTo>
                  <a:cubicBezTo>
                    <a:pt x="64" y="5875"/>
                    <a:pt x="85" y="5865"/>
                    <a:pt x="85" y="5833"/>
                  </a:cubicBezTo>
                  <a:lnTo>
                    <a:pt x="85" y="5759"/>
                  </a:lnTo>
                  <a:cubicBezTo>
                    <a:pt x="85" y="5738"/>
                    <a:pt x="64" y="5717"/>
                    <a:pt x="43" y="5717"/>
                  </a:cubicBezTo>
                  <a:close/>
                  <a:moveTo>
                    <a:pt x="43" y="6120"/>
                  </a:moveTo>
                  <a:cubicBezTo>
                    <a:pt x="22" y="6120"/>
                    <a:pt x="1" y="6141"/>
                    <a:pt x="1" y="6162"/>
                  </a:cubicBezTo>
                  <a:lnTo>
                    <a:pt x="1" y="6247"/>
                  </a:lnTo>
                  <a:cubicBezTo>
                    <a:pt x="1" y="6268"/>
                    <a:pt x="22" y="6289"/>
                    <a:pt x="43" y="6289"/>
                  </a:cubicBezTo>
                  <a:cubicBezTo>
                    <a:pt x="64" y="6289"/>
                    <a:pt x="85" y="6268"/>
                    <a:pt x="85" y="6247"/>
                  </a:cubicBezTo>
                  <a:lnTo>
                    <a:pt x="85" y="6162"/>
                  </a:lnTo>
                  <a:cubicBezTo>
                    <a:pt x="85" y="6141"/>
                    <a:pt x="64" y="6120"/>
                    <a:pt x="43" y="6120"/>
                  </a:cubicBezTo>
                  <a:close/>
                  <a:moveTo>
                    <a:pt x="43" y="6533"/>
                  </a:moveTo>
                  <a:cubicBezTo>
                    <a:pt x="22" y="6533"/>
                    <a:pt x="1" y="6554"/>
                    <a:pt x="1" y="6575"/>
                  </a:cubicBezTo>
                  <a:lnTo>
                    <a:pt x="1" y="6650"/>
                  </a:lnTo>
                  <a:cubicBezTo>
                    <a:pt x="1" y="6681"/>
                    <a:pt x="22" y="6692"/>
                    <a:pt x="43" y="6692"/>
                  </a:cubicBezTo>
                  <a:cubicBezTo>
                    <a:pt x="64" y="6692"/>
                    <a:pt x="85" y="6681"/>
                    <a:pt x="85" y="6650"/>
                  </a:cubicBezTo>
                  <a:lnTo>
                    <a:pt x="85" y="6575"/>
                  </a:lnTo>
                  <a:cubicBezTo>
                    <a:pt x="85" y="6554"/>
                    <a:pt x="64" y="6533"/>
                    <a:pt x="43" y="6533"/>
                  </a:cubicBezTo>
                  <a:close/>
                  <a:moveTo>
                    <a:pt x="43" y="6936"/>
                  </a:moveTo>
                  <a:cubicBezTo>
                    <a:pt x="22" y="6936"/>
                    <a:pt x="1" y="6957"/>
                    <a:pt x="1" y="6978"/>
                  </a:cubicBezTo>
                  <a:lnTo>
                    <a:pt x="1" y="7063"/>
                  </a:lnTo>
                  <a:cubicBezTo>
                    <a:pt x="1" y="7084"/>
                    <a:pt x="22" y="7106"/>
                    <a:pt x="43" y="7106"/>
                  </a:cubicBezTo>
                  <a:cubicBezTo>
                    <a:pt x="64" y="7106"/>
                    <a:pt x="85" y="7084"/>
                    <a:pt x="85" y="7063"/>
                  </a:cubicBezTo>
                  <a:lnTo>
                    <a:pt x="85" y="6978"/>
                  </a:lnTo>
                  <a:cubicBezTo>
                    <a:pt x="85" y="6957"/>
                    <a:pt x="64" y="6936"/>
                    <a:pt x="43" y="6936"/>
                  </a:cubicBezTo>
                  <a:close/>
                  <a:moveTo>
                    <a:pt x="43" y="7350"/>
                  </a:moveTo>
                  <a:cubicBezTo>
                    <a:pt x="22" y="7350"/>
                    <a:pt x="1" y="7360"/>
                    <a:pt x="1" y="7392"/>
                  </a:cubicBezTo>
                  <a:lnTo>
                    <a:pt x="1" y="7466"/>
                  </a:lnTo>
                  <a:cubicBezTo>
                    <a:pt x="1" y="7487"/>
                    <a:pt x="22" y="7509"/>
                    <a:pt x="43" y="7509"/>
                  </a:cubicBezTo>
                  <a:cubicBezTo>
                    <a:pt x="64" y="7509"/>
                    <a:pt x="85" y="7487"/>
                    <a:pt x="85" y="7466"/>
                  </a:cubicBezTo>
                  <a:lnTo>
                    <a:pt x="85" y="7392"/>
                  </a:lnTo>
                  <a:cubicBezTo>
                    <a:pt x="85" y="7360"/>
                    <a:pt x="64" y="7350"/>
                    <a:pt x="43" y="7350"/>
                  </a:cubicBezTo>
                  <a:close/>
                  <a:moveTo>
                    <a:pt x="43" y="7753"/>
                  </a:moveTo>
                  <a:cubicBezTo>
                    <a:pt x="22" y="7753"/>
                    <a:pt x="1" y="7774"/>
                    <a:pt x="1" y="7795"/>
                  </a:cubicBezTo>
                  <a:lnTo>
                    <a:pt x="1" y="7880"/>
                  </a:lnTo>
                  <a:cubicBezTo>
                    <a:pt x="1" y="7901"/>
                    <a:pt x="22" y="7923"/>
                    <a:pt x="43" y="7923"/>
                  </a:cubicBezTo>
                  <a:cubicBezTo>
                    <a:pt x="64" y="7923"/>
                    <a:pt x="85" y="7901"/>
                    <a:pt x="85" y="7880"/>
                  </a:cubicBezTo>
                  <a:lnTo>
                    <a:pt x="85" y="7795"/>
                  </a:lnTo>
                  <a:cubicBezTo>
                    <a:pt x="85" y="7774"/>
                    <a:pt x="64" y="7753"/>
                    <a:pt x="43" y="7753"/>
                  </a:cubicBezTo>
                  <a:close/>
                  <a:moveTo>
                    <a:pt x="43" y="8166"/>
                  </a:moveTo>
                  <a:cubicBezTo>
                    <a:pt x="22" y="8166"/>
                    <a:pt x="1" y="8177"/>
                    <a:pt x="1" y="8209"/>
                  </a:cubicBezTo>
                  <a:lnTo>
                    <a:pt x="1" y="8283"/>
                  </a:lnTo>
                  <a:cubicBezTo>
                    <a:pt x="1" y="8304"/>
                    <a:pt x="22" y="8326"/>
                    <a:pt x="43" y="8326"/>
                  </a:cubicBezTo>
                  <a:cubicBezTo>
                    <a:pt x="64" y="8326"/>
                    <a:pt x="85" y="8304"/>
                    <a:pt x="85" y="8283"/>
                  </a:cubicBezTo>
                  <a:lnTo>
                    <a:pt x="85" y="8209"/>
                  </a:lnTo>
                  <a:cubicBezTo>
                    <a:pt x="85" y="8177"/>
                    <a:pt x="64" y="8166"/>
                    <a:pt x="43" y="8166"/>
                  </a:cubicBezTo>
                  <a:close/>
                  <a:moveTo>
                    <a:pt x="43" y="8569"/>
                  </a:moveTo>
                  <a:cubicBezTo>
                    <a:pt x="22" y="8569"/>
                    <a:pt x="1" y="8590"/>
                    <a:pt x="1" y="8612"/>
                  </a:cubicBezTo>
                  <a:lnTo>
                    <a:pt x="1" y="8696"/>
                  </a:lnTo>
                  <a:cubicBezTo>
                    <a:pt x="1" y="8718"/>
                    <a:pt x="22" y="8739"/>
                    <a:pt x="43" y="8739"/>
                  </a:cubicBezTo>
                  <a:cubicBezTo>
                    <a:pt x="64" y="8739"/>
                    <a:pt x="85" y="8718"/>
                    <a:pt x="85" y="8696"/>
                  </a:cubicBezTo>
                  <a:lnTo>
                    <a:pt x="85" y="8612"/>
                  </a:lnTo>
                  <a:cubicBezTo>
                    <a:pt x="85" y="8590"/>
                    <a:pt x="64" y="8569"/>
                    <a:pt x="43" y="8569"/>
                  </a:cubicBezTo>
                  <a:close/>
                  <a:moveTo>
                    <a:pt x="43" y="8983"/>
                  </a:moveTo>
                  <a:cubicBezTo>
                    <a:pt x="22" y="8983"/>
                    <a:pt x="1" y="8993"/>
                    <a:pt x="1" y="9015"/>
                  </a:cubicBezTo>
                  <a:lnTo>
                    <a:pt x="1" y="9099"/>
                  </a:lnTo>
                  <a:cubicBezTo>
                    <a:pt x="1" y="9121"/>
                    <a:pt x="22" y="9142"/>
                    <a:pt x="43" y="9142"/>
                  </a:cubicBezTo>
                  <a:cubicBezTo>
                    <a:pt x="64" y="9142"/>
                    <a:pt x="85" y="9121"/>
                    <a:pt x="85" y="9099"/>
                  </a:cubicBezTo>
                  <a:lnTo>
                    <a:pt x="85" y="9015"/>
                  </a:lnTo>
                  <a:cubicBezTo>
                    <a:pt x="85" y="8993"/>
                    <a:pt x="64" y="8983"/>
                    <a:pt x="43" y="89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16"/>
            <p:cNvSpPr/>
            <p:nvPr/>
          </p:nvSpPr>
          <p:spPr>
            <a:xfrm>
              <a:off x="3206700" y="394675"/>
              <a:ext cx="62600" cy="26925"/>
            </a:xfrm>
            <a:custGeom>
              <a:avLst/>
              <a:gdLst/>
              <a:ahLst/>
              <a:cxnLst/>
              <a:rect l="l" t="t" r="r" b="b"/>
              <a:pathLst>
                <a:path w="2504" h="1077" extrusionOk="0">
                  <a:moveTo>
                    <a:pt x="42" y="0"/>
                  </a:moveTo>
                  <a:cubicBezTo>
                    <a:pt x="32" y="0"/>
                    <a:pt x="21" y="6"/>
                    <a:pt x="11" y="16"/>
                  </a:cubicBezTo>
                  <a:cubicBezTo>
                    <a:pt x="0" y="27"/>
                    <a:pt x="0" y="49"/>
                    <a:pt x="11" y="70"/>
                  </a:cubicBezTo>
                  <a:cubicBezTo>
                    <a:pt x="668" y="727"/>
                    <a:pt x="1538" y="1077"/>
                    <a:pt x="2461" y="1077"/>
                  </a:cubicBezTo>
                  <a:cubicBezTo>
                    <a:pt x="2482" y="1077"/>
                    <a:pt x="2503" y="1067"/>
                    <a:pt x="2503" y="1045"/>
                  </a:cubicBezTo>
                  <a:cubicBezTo>
                    <a:pt x="2503" y="1013"/>
                    <a:pt x="2482" y="1003"/>
                    <a:pt x="2461" y="1003"/>
                  </a:cubicBezTo>
                  <a:cubicBezTo>
                    <a:pt x="1559" y="1003"/>
                    <a:pt x="711" y="653"/>
                    <a:pt x="74" y="16"/>
                  </a:cubicBezTo>
                  <a:cubicBezTo>
                    <a:pt x="64" y="6"/>
                    <a:pt x="53" y="0"/>
                    <a:pt x="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bg>
      <p:bgPr>
        <a:solidFill>
          <a:schemeClr val="accent1"/>
        </a:solidFill>
        <a:effectLst/>
      </p:bgPr>
    </p:bg>
    <p:spTree>
      <p:nvGrpSpPr>
        <p:cNvPr id="1" name="Shape 4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6" name="Google Shape;4126;p21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4127" name="Google Shape;4127;p21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21"/>
            <p:cNvSpPr/>
            <p:nvPr/>
          </p:nvSpPr>
          <p:spPr>
            <a:xfrm>
              <a:off x="7050408" y="365081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21"/>
            <p:cNvSpPr/>
            <p:nvPr/>
          </p:nvSpPr>
          <p:spPr>
            <a:xfrm>
              <a:off x="7702470" y="404926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21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21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32" name="Google Shape;4132;p21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4133" name="Google Shape;4133;p21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2236" extrusionOk="0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21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6058" h="6058" extrusionOk="0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21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22575" h="22575" extrusionOk="0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21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7" extrusionOk="0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7" name="Google Shape;4137;p21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4138" name="Google Shape;4138;p21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21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21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21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1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1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1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1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1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1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21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21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21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21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21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21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21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21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21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21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21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21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21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21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21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21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21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21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21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21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21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21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21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21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21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21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74" name="Google Shape;4174;p21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4175" name="Google Shape;4175;p21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avLst/>
                <a:gdLst/>
                <a:ahLst/>
                <a:cxnLst/>
                <a:rect l="l" t="t" r="r" b="b"/>
                <a:pathLst>
                  <a:path w="55702" h="55702" extrusionOk="0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21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avLst/>
                <a:gdLst/>
                <a:ahLst/>
                <a:cxnLst/>
                <a:rect l="l" t="t" r="r" b="b"/>
                <a:pathLst>
                  <a:path w="51191" h="48425" extrusionOk="0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77" name="Google Shape;4177;p21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4178" name="Google Shape;4178;p21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21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21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21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21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21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21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21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21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21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21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21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21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21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21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21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21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21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21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21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21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21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21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21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21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21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21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21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21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21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21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21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0" name="Google Shape;4210;p21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21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21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21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21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21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21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21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21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21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21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21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21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21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21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21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21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21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21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21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21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21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21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21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21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21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21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21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21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21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21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21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21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21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21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21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21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21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21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21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21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21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21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21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21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21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21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21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21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21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21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21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21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21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21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21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21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21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21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21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21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21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21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21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21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21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21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21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21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21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21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21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21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21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21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21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21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21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8" name="Google Shape;4288;p21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9" name="Google Shape;4289;p21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0" name="Google Shape;4290;p21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1" name="Google Shape;4291;p21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2" name="Google Shape;4292;p21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3" name="Google Shape;4293;p21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4" name="Google Shape;4294;p21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5" name="Google Shape;4295;p21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6" name="Google Shape;4296;p21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7" name="Google Shape;4297;p21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8" name="Google Shape;4298;p21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9" name="Google Shape;4299;p21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0" name="Google Shape;4300;p21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1" name="Google Shape;4301;p21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2" name="Google Shape;4302;p21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3" name="Google Shape;4303;p21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4" name="Google Shape;4304;p21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5" name="Google Shape;4305;p21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6" name="Google Shape;4306;p21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7" name="Google Shape;4307;p21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8" name="Google Shape;4308;p21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9" name="Google Shape;4309;p21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0" name="Google Shape;4310;p21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1" name="Google Shape;4311;p21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2" name="Google Shape;4312;p21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3" name="Google Shape;4313;p21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4" name="Google Shape;4314;p21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5" name="Google Shape;4315;p21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6" name="Google Shape;4316;p21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7" name="Google Shape;4317;p21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8" name="Google Shape;4318;p21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9" name="Google Shape;4319;p21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0" name="Google Shape;4320;p21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1" name="Google Shape;4321;p21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2" name="Google Shape;4322;p21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3" name="Google Shape;4323;p21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4" name="Google Shape;4324;p21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5" name="Google Shape;4325;p21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6" name="Google Shape;4326;p21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7" name="Google Shape;4327;p21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8" name="Google Shape;4328;p21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9" name="Google Shape;4329;p21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0" name="Google Shape;4330;p21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1" name="Google Shape;4331;p21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2" name="Google Shape;4332;p21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3" name="Google Shape;4333;p21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4" name="Google Shape;4334;p21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5" name="Google Shape;4335;p21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6" name="Google Shape;4336;p21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7" name="Google Shape;4337;p21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8" name="Google Shape;4338;p21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9" name="Google Shape;4339;p21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0" name="Google Shape;4340;p21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1" name="Google Shape;4341;p21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2" name="Google Shape;4342;p21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3" name="Google Shape;4343;p21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4" name="Google Shape;4344;p21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5" name="Google Shape;4345;p21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6" name="Google Shape;4346;p21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7" name="Google Shape;4347;p21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8" name="Google Shape;4348;p21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9" name="Google Shape;4349;p21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0" name="Google Shape;4350;p21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1" name="Google Shape;4351;p21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2" name="Google Shape;4352;p21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3" name="Google Shape;4353;p21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4" name="Google Shape;4354;p21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5" name="Google Shape;4355;p21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6" name="Google Shape;4356;p21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7" name="Google Shape;4357;p21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8" name="Google Shape;4358;p21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9" name="Google Shape;4359;p21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0" name="Google Shape;4360;p21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1" name="Google Shape;4361;p21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2" name="Google Shape;4362;p21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3" name="Google Shape;4363;p21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4" name="Google Shape;4364;p21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5" name="Google Shape;4365;p21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6" name="Google Shape;4366;p21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7" name="Google Shape;4367;p21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8" name="Google Shape;4368;p21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9" name="Google Shape;4369;p21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0" name="Google Shape;4370;p21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1" name="Google Shape;4371;p21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2" name="Google Shape;4372;p21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3" name="Google Shape;4373;p21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4" name="Google Shape;4374;p21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5" name="Google Shape;4375;p21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6" name="Google Shape;4376;p21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7" name="Google Shape;4377;p21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8" name="Google Shape;4378;p21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9" name="Google Shape;4379;p21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0" name="Google Shape;4380;p21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1" name="Google Shape;4381;p21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2" name="Google Shape;4382;p21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3" name="Google Shape;4383;p21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4" name="Google Shape;4384;p21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5" name="Google Shape;4385;p21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6" name="Google Shape;4386;p21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7" name="Google Shape;4387;p21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8" name="Google Shape;4388;p21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9" name="Google Shape;4389;p21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0" name="Google Shape;4390;p21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1" name="Google Shape;4391;p21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2" name="Google Shape;4392;p21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3" name="Google Shape;4393;p21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4" name="Google Shape;4394;p21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5" name="Google Shape;4395;p21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6" name="Google Shape;4396;p21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7" name="Google Shape;4397;p21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8" name="Google Shape;4398;p21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9" name="Google Shape;4399;p21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0" name="Google Shape;4400;p21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1" name="Google Shape;4401;p21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2" name="Google Shape;4402;p21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3" name="Google Shape;4403;p21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4" name="Google Shape;4404;p21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5" name="Google Shape;4405;p21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6" name="Google Shape;4406;p21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7" name="Google Shape;4407;p21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8" name="Google Shape;4408;p21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9" name="Google Shape;4409;p21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0" name="Google Shape;4410;p21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1" name="Google Shape;4411;p21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2" name="Google Shape;4412;p21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3" name="Google Shape;4413;p21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4" name="Google Shape;4414;p21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5" name="Google Shape;4415;p21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6" name="Google Shape;4416;p21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7" name="Google Shape;4417;p21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8" name="Google Shape;4418;p21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9" name="Google Shape;4419;p21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0" name="Google Shape;4420;p21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1" name="Google Shape;4421;p21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2" name="Google Shape;4422;p21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3" name="Google Shape;4423;p21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4" name="Google Shape;4424;p21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5" name="Google Shape;4425;p21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6" name="Google Shape;4426;p21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7" name="Google Shape;4427;p21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8" name="Google Shape;4428;p21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9" name="Google Shape;4429;p21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0" name="Google Shape;4430;p21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1" name="Google Shape;4431;p21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2" name="Google Shape;4432;p21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3" name="Google Shape;4433;p21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4" name="Google Shape;4434;p21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5" name="Google Shape;4435;p21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6" name="Google Shape;4436;p21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7" name="Google Shape;4437;p21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8" name="Google Shape;4438;p21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9" name="Google Shape;4439;p21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0" name="Google Shape;4440;p21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1" name="Google Shape;4441;p21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2" name="Google Shape;4442;p21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3" name="Google Shape;4443;p21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4" name="Google Shape;4444;p21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5" name="Google Shape;4445;p21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6" name="Google Shape;4446;p21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7" name="Google Shape;4447;p21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8" name="Google Shape;4448;p21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9" name="Google Shape;4449;p21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0" name="Google Shape;4450;p21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1" name="Google Shape;4451;p21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2" name="Google Shape;4452;p21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3" name="Google Shape;4453;p21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4" name="Google Shape;4454;p21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5" name="Google Shape;4455;p21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6" name="Google Shape;4456;p21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7" name="Google Shape;4457;p21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8" name="Google Shape;4458;p21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9" name="Google Shape;4459;p21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0" name="Google Shape;4460;p21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1" name="Google Shape;4461;p21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2" name="Google Shape;4462;p21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3" name="Google Shape;4463;p21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4" name="Google Shape;4464;p21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5" name="Google Shape;4465;p21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6" name="Google Shape;4466;p21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7" name="Google Shape;4467;p21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8" name="Google Shape;4468;p21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9" name="Google Shape;4469;p21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0" name="Google Shape;4470;p21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1" name="Google Shape;4471;p21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2" name="Google Shape;4472;p21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3" name="Google Shape;4473;p21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4" name="Google Shape;4474;p21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5" name="Google Shape;4475;p21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6" name="Google Shape;4476;p21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7" name="Google Shape;4477;p21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8" name="Google Shape;4478;p21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9" name="Google Shape;4479;p21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0" name="Google Shape;4480;p21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1" name="Google Shape;4481;p21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21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21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21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21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21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21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21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9" name="Google Shape;4489;p21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0" name="Google Shape;4490;p21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1" name="Google Shape;4491;p21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2" name="Google Shape;4492;p21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3" name="Google Shape;4493;p21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4" name="Google Shape;4494;p21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5" name="Google Shape;4495;p21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6" name="Google Shape;4496;p21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7" name="Google Shape;4497;p21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8" name="Google Shape;4498;p21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9" name="Google Shape;4499;p21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0" name="Google Shape;4500;p21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1" name="Google Shape;4501;p21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2" name="Google Shape;4502;p21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3" name="Google Shape;4503;p21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4" name="Google Shape;4504;p21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5" name="Google Shape;4505;p21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6" name="Google Shape;4506;p21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7" name="Google Shape;4507;p21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8" name="Google Shape;4508;p21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9" name="Google Shape;4509;p21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0" name="Google Shape;4510;p21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1" name="Google Shape;4511;p21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2" name="Google Shape;4512;p21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3" name="Google Shape;4513;p21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4" name="Google Shape;4514;p21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5" name="Google Shape;4515;p21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6" name="Google Shape;4516;p21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7" name="Google Shape;4517;p21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8" name="Google Shape;4518;p21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9" name="Google Shape;4519;p21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21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1" name="Google Shape;4521;p21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2" name="Google Shape;4522;p21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3" name="Google Shape;4523;p21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4" name="Google Shape;4524;p21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21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6" name="Google Shape;4526;p21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7" name="Google Shape;4527;p21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21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21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21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1" name="Google Shape;4531;p21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2" name="Google Shape;4532;p21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3" name="Google Shape;4533;p21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21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5" name="Google Shape;4535;p21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6" name="Google Shape;4536;p21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21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8" name="Google Shape;4538;p21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21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0" name="Google Shape;4540;p21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1" name="Google Shape;4541;p21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2" name="Google Shape;4542;p21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3" name="Google Shape;4543;p21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4" name="Google Shape;4544;p21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5" name="Google Shape;4545;p21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6" name="Google Shape;4546;p21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7" name="Google Shape;4547;p21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8" name="Google Shape;4548;p21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9" name="Google Shape;4549;p21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0" name="Google Shape;4550;p21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1" name="Google Shape;4551;p21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2" name="Google Shape;4552;p21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3" name="Google Shape;4553;p21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21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21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6" name="Google Shape;4556;p21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7" name="Google Shape;4557;p21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8" name="Google Shape;4558;p21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9" name="Google Shape;4559;p21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0" name="Google Shape;4560;p21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1" name="Google Shape;4561;p21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2" name="Google Shape;4562;p21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3" name="Google Shape;4563;p21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4" name="Google Shape;4564;p21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5" name="Google Shape;4565;p21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6" name="Google Shape;4566;p21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7" name="Google Shape;4567;p21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8" name="Google Shape;4568;p21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9" name="Google Shape;4569;p21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0" name="Google Shape;4570;p21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1" name="Google Shape;4571;p21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2" name="Google Shape;4572;p21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3" name="Google Shape;4573;p21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4" name="Google Shape;4574;p21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5" name="Google Shape;4575;p21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6" name="Google Shape;4576;p21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7" name="Google Shape;4577;p21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8" name="Google Shape;4578;p21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9" name="Google Shape;4579;p21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0" name="Google Shape;4580;p21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1" name="Google Shape;4581;p21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2" name="Google Shape;4582;p21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3" name="Google Shape;4583;p21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4" name="Google Shape;4584;p21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5" name="Google Shape;4585;p21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6" name="Google Shape;4586;p21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7" name="Google Shape;4587;p21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8" name="Google Shape;4588;p21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9" name="Google Shape;4589;p21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0" name="Google Shape;4590;p21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1" name="Google Shape;4591;p21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2" name="Google Shape;4592;p21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3" name="Google Shape;4593;p21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4" name="Google Shape;4594;p21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5" name="Google Shape;4595;p21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6" name="Google Shape;4596;p21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7" name="Google Shape;4597;p21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8" name="Google Shape;4598;p21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9" name="Google Shape;4599;p21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0" name="Google Shape;4600;p21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1" name="Google Shape;4601;p21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2" name="Google Shape;4602;p21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3" name="Google Shape;4603;p21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4" name="Google Shape;4604;p21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5" name="Google Shape;4605;p21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6" name="Google Shape;4606;p21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7" name="Google Shape;4607;p21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8" name="Google Shape;4608;p21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9" name="Google Shape;4609;p21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0" name="Google Shape;4610;p21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1" name="Google Shape;4611;p21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2" name="Google Shape;4612;p21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3" name="Google Shape;4613;p21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4" name="Google Shape;4614;p21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5" name="Google Shape;4615;p21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6" name="Google Shape;4616;p21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7" name="Google Shape;4617;p21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8" name="Google Shape;4618;p21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9" name="Google Shape;4619;p21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0" name="Google Shape;4620;p21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1" name="Google Shape;4621;p21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2" name="Google Shape;4622;p21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3" name="Google Shape;4623;p21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4" name="Google Shape;4624;p21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5" name="Google Shape;4625;p21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6" name="Google Shape;4626;p21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7" name="Google Shape;4627;p21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8" name="Google Shape;4628;p21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9" name="Google Shape;4629;p21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0" name="Google Shape;4630;p21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1" name="Google Shape;4631;p21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2" name="Google Shape;4632;p21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3" name="Google Shape;4633;p21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4" name="Google Shape;4634;p21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5" name="Google Shape;4635;p21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6" name="Google Shape;4636;p21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7" name="Google Shape;4637;p21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8" name="Google Shape;4638;p21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9" name="Google Shape;4639;p21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0" name="Google Shape;4640;p21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1" name="Google Shape;4641;p21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2" name="Google Shape;4642;p21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3" name="Google Shape;4643;p21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4" name="Google Shape;4644;p21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5" name="Google Shape;4645;p21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6" name="Google Shape;4646;p21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7" name="Google Shape;4647;p21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8" name="Google Shape;4648;p21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9" name="Google Shape;4649;p21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0" name="Google Shape;4650;p21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1" name="Google Shape;4651;p21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2" name="Google Shape;4652;p21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3" name="Google Shape;4653;p21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4" name="Google Shape;4654;p21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5" name="Google Shape;4655;p21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6" name="Google Shape;4656;p21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7" name="Google Shape;4657;p21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8" name="Google Shape;4658;p21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9" name="Google Shape;4659;p21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0" name="Google Shape;4660;p21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1" name="Google Shape;4661;p21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2" name="Google Shape;4662;p21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3" name="Google Shape;4663;p21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4" name="Google Shape;4664;p21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5" name="Google Shape;4665;p21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6" name="Google Shape;4666;p21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7" name="Google Shape;4667;p21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8" name="Google Shape;4668;p21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9" name="Google Shape;4669;p21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0" name="Google Shape;4670;p21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1" name="Google Shape;4671;p21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2" name="Google Shape;4672;p21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3" name="Google Shape;4673;p21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4" name="Google Shape;4674;p21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5" name="Google Shape;4675;p21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6" name="Google Shape;4676;p21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7" name="Google Shape;4677;p21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8" name="Google Shape;4678;p21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9" name="Google Shape;4679;p21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0" name="Google Shape;4680;p21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1" name="Google Shape;4681;p21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2" name="Google Shape;4682;p21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3" name="Google Shape;4683;p21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4" name="Google Shape;4684;p21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5" name="Google Shape;4685;p21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6" name="Google Shape;4686;p21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7" name="Google Shape;4687;p21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8" name="Google Shape;4688;p21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9" name="Google Shape;4689;p21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0" name="Google Shape;4690;p21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1" name="Google Shape;4691;p21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2" name="Google Shape;4692;p21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3" name="Google Shape;4693;p21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4" name="Google Shape;4694;p21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5" name="Google Shape;4695;p21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6" name="Google Shape;4696;p21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7" name="Google Shape;4697;p21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8" name="Google Shape;4698;p21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9" name="Google Shape;4699;p21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0" name="Google Shape;4700;p21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1" name="Google Shape;4701;p21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2" name="Google Shape;4702;p21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3" name="Google Shape;4703;p21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4" name="Google Shape;4704;p21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5" name="Google Shape;4705;p21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6" name="Google Shape;4706;p21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7" name="Google Shape;4707;p21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8" name="Google Shape;4708;p21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9" name="Google Shape;4709;p21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0" name="Google Shape;4710;p21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1" name="Google Shape;4711;p21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2" name="Google Shape;4712;p21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3" name="Google Shape;4713;p21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4" name="Google Shape;4714;p21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5" name="Google Shape;4715;p21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6" name="Google Shape;4716;p21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7" name="Google Shape;4717;p21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8" name="Google Shape;4718;p21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9" name="Google Shape;4719;p21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0" name="Google Shape;4720;p21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1" name="Google Shape;4721;p21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2" name="Google Shape;4722;p21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3" name="Google Shape;4723;p21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4" name="Google Shape;4724;p21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5" name="Google Shape;4725;p21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6" name="Google Shape;4726;p21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7" name="Google Shape;4727;p21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8" name="Google Shape;4728;p21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9" name="Google Shape;4729;p21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0" name="Google Shape;4730;p21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1" name="Google Shape;4731;p21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2" name="Google Shape;4732;p21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3" name="Google Shape;4733;p21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4" name="Google Shape;4734;p21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5" name="Google Shape;4735;p21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6" name="Google Shape;4736;p21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7" name="Google Shape;4737;p21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8" name="Google Shape;4738;p21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9" name="Google Shape;4739;p21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0" name="Google Shape;4740;p21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1" name="Google Shape;4741;p21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2" name="Google Shape;4742;p21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3" name="Google Shape;4743;p21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4" name="Google Shape;4744;p21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5" name="Google Shape;4745;p21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6" name="Google Shape;4746;p21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7" name="Google Shape;4747;p21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8" name="Google Shape;4748;p21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9" name="Google Shape;4749;p21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0" name="Google Shape;4750;p21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1" name="Google Shape;4751;p21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2" name="Google Shape;4752;p21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3" name="Google Shape;4753;p21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4" name="Google Shape;4754;p21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5" name="Google Shape;4755;p21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6" name="Google Shape;4756;p21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7" name="Google Shape;4757;p21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8" name="Google Shape;4758;p21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9" name="Google Shape;4759;p21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0" name="Google Shape;4760;p21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1" name="Google Shape;4761;p21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2" name="Google Shape;4762;p21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3" name="Google Shape;4763;p21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4" name="Google Shape;4764;p21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5" name="Google Shape;4765;p21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6" name="Google Shape;4766;p21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7" name="Google Shape;4767;p21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8" name="Google Shape;4768;p21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9" name="Google Shape;4769;p21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0" name="Google Shape;4770;p21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1" name="Google Shape;4771;p21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2" name="Google Shape;4772;p21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3" name="Google Shape;4773;p21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4" name="Google Shape;4774;p21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5" name="Google Shape;4775;p21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6" name="Google Shape;4776;p21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7" name="Google Shape;4777;p21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8" name="Google Shape;4778;p21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9" name="Google Shape;4779;p21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0" name="Google Shape;4780;p21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1" name="Google Shape;4781;p21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2" name="Google Shape;4782;p21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3" name="Google Shape;4783;p21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4" name="Google Shape;4784;p21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5" name="Google Shape;4785;p21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6" name="Google Shape;4786;p21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7" name="Google Shape;4787;p21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8" name="Google Shape;4788;p21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9" name="Google Shape;4789;p21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0" name="Google Shape;4790;p21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1" name="Google Shape;4791;p21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2" name="Google Shape;4792;p21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3" name="Google Shape;4793;p21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4" name="Google Shape;4794;p21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5" name="Google Shape;4795;p21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6" name="Google Shape;4796;p21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7" name="Google Shape;4797;p21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8" name="Google Shape;4798;p21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9" name="Google Shape;4799;p21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0" name="Google Shape;4800;p21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1" name="Google Shape;4801;p21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2" name="Google Shape;4802;p21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3" name="Google Shape;4803;p21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4" name="Google Shape;4804;p21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5" name="Google Shape;4805;p21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6" name="Google Shape;4806;p21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7" name="Google Shape;4807;p21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8" name="Google Shape;4808;p21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9" name="Google Shape;4809;p21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0" name="Google Shape;4810;p21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1" name="Google Shape;4811;p21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2" name="Google Shape;4812;p21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3" name="Google Shape;4813;p21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4" name="Google Shape;4814;p21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5" name="Google Shape;4815;p21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6" name="Google Shape;4816;p21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7" name="Google Shape;4817;p21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8" name="Google Shape;4818;p21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9" name="Google Shape;4819;p21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0" name="Google Shape;4820;p21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1" name="Google Shape;4821;p21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2" name="Google Shape;4822;p21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3" name="Google Shape;4823;p21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4" name="Google Shape;4824;p21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5" name="Google Shape;4825;p21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6" name="Google Shape;4826;p21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7" name="Google Shape;4827;p21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8" name="Google Shape;4828;p21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9" name="Google Shape;4829;p21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0" name="Google Shape;4830;p21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1" name="Google Shape;4831;p21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2" name="Google Shape;4832;p21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3" name="Google Shape;4833;p21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4" name="Google Shape;4834;p21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5" name="Google Shape;4835;p21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6" name="Google Shape;4836;p21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7" name="Google Shape;4837;p21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90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8" name="Google Shape;4838;p21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9" name="Google Shape;4839;p21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0" name="Google Shape;4840;p21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1" name="Google Shape;4841;p21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2" name="Google Shape;4842;p21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3" name="Google Shape;4843;p21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4" name="Google Shape;4844;p21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5" name="Google Shape;4845;p21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6" name="Google Shape;4846;p21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7" name="Google Shape;4847;p21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8" name="Google Shape;4848;p21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9" name="Google Shape;4849;p21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0" name="Google Shape;4850;p21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1" name="Google Shape;4851;p21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2" name="Google Shape;4852;p21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3" name="Google Shape;4853;p21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4" name="Google Shape;4854;p21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5" name="Google Shape;4855;p21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6" name="Google Shape;4856;p21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7" name="Google Shape;4857;p21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8" name="Google Shape;4858;p21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9" name="Google Shape;4859;p21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0" name="Google Shape;4860;p21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1" name="Google Shape;4861;p21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2" name="Google Shape;4862;p21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3" name="Google Shape;4863;p21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4" name="Google Shape;4864;p21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5" name="Google Shape;4865;p21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6" name="Google Shape;4866;p21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7" name="Google Shape;4867;p21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8" name="Google Shape;4868;p21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9" name="Google Shape;4869;p21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0" name="Google Shape;4870;p21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1" name="Google Shape;4871;p21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2" name="Google Shape;4872;p21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3" name="Google Shape;4873;p21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4" name="Google Shape;4874;p21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5" name="Google Shape;4875;p21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6" name="Google Shape;4876;p21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7" name="Google Shape;4877;p21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8" name="Google Shape;4878;p21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9" name="Google Shape;4879;p21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0" name="Google Shape;4880;p21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1" name="Google Shape;4881;p21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2" name="Google Shape;4882;p21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3" name="Google Shape;4883;p21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4" name="Google Shape;4884;p21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5" name="Google Shape;4885;p21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6" name="Google Shape;4886;p21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7" name="Google Shape;4887;p21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8" name="Google Shape;4888;p21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9" name="Google Shape;4889;p21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0" name="Google Shape;4890;p21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1" name="Google Shape;4891;p21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2" name="Google Shape;4892;p21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3" name="Google Shape;4893;p21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4" name="Google Shape;4894;p21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5" name="Google Shape;4895;p21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6" name="Google Shape;4896;p21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7" name="Google Shape;4897;p21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8" name="Google Shape;4898;p21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9" name="Google Shape;4899;p21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0" name="Google Shape;4900;p21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1" name="Google Shape;4901;p21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2" name="Google Shape;4902;p21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3" name="Google Shape;4903;p21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4" name="Google Shape;4904;p21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5" name="Google Shape;4905;p21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6" name="Google Shape;4906;p21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7" name="Google Shape;4907;p21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8" name="Google Shape;4908;p21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9" name="Google Shape;4909;p21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0" name="Google Shape;4910;p21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1" name="Google Shape;4911;p21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912" name="Google Shape;4912;p21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3" name="Google Shape;4913;p21"/>
          <p:cNvSpPr txBox="1">
            <a:spLocks noGrp="1"/>
          </p:cNvSpPr>
          <p:nvPr>
            <p:ph type="title"/>
          </p:nvPr>
        </p:nvSpPr>
        <p:spPr>
          <a:xfrm>
            <a:off x="1700775" y="1876642"/>
            <a:ext cx="5742600" cy="9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4914" name="Google Shape;4914;p21"/>
          <p:cNvSpPr txBox="1">
            <a:spLocks noGrp="1"/>
          </p:cNvSpPr>
          <p:nvPr>
            <p:ph type="subTitle" idx="1"/>
          </p:nvPr>
        </p:nvSpPr>
        <p:spPr>
          <a:xfrm>
            <a:off x="1711850" y="2899103"/>
            <a:ext cx="57426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2_1">
    <p:spTree>
      <p:nvGrpSpPr>
        <p:cNvPr id="1" name="Shape 9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06" name="Google Shape;9106;p45"/>
          <p:cNvGrpSpPr/>
          <p:nvPr/>
        </p:nvGrpSpPr>
        <p:grpSpPr>
          <a:xfrm>
            <a:off x="8539912" y="293601"/>
            <a:ext cx="349968" cy="2052568"/>
            <a:chOff x="1037125" y="2236325"/>
            <a:chExt cx="149100" cy="874475"/>
          </a:xfrm>
        </p:grpSpPr>
        <p:sp>
          <p:nvSpPr>
            <p:cNvPr id="9107" name="Google Shape;9107;p4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4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4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4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4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4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4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4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4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4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4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4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4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4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4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4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4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4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4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4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4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4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4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4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4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4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4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4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4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4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4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4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4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4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4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4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43" name="Google Shape;9143;p45"/>
          <p:cNvSpPr/>
          <p:nvPr/>
        </p:nvSpPr>
        <p:spPr>
          <a:xfrm rot="1800025">
            <a:off x="8396078" y="4375925"/>
            <a:ext cx="1088454" cy="94258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4" name="Google Shape;9144;p45"/>
          <p:cNvSpPr/>
          <p:nvPr/>
        </p:nvSpPr>
        <p:spPr>
          <a:xfrm>
            <a:off x="369922" y="4132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5" name="Google Shape;9145;p45"/>
          <p:cNvSpPr/>
          <p:nvPr/>
        </p:nvSpPr>
        <p:spPr>
          <a:xfrm rot="-5400000">
            <a:off x="-723525" y="-303062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6" name="Google Shape;9146;p45"/>
          <p:cNvSpPr txBox="1">
            <a:spLocks noGrp="1"/>
          </p:cNvSpPr>
          <p:nvPr>
            <p:ph type="subTitle" idx="1"/>
          </p:nvPr>
        </p:nvSpPr>
        <p:spPr>
          <a:xfrm>
            <a:off x="722375" y="3286925"/>
            <a:ext cx="23271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9147" name="Google Shape;9147;p45"/>
          <p:cNvSpPr txBox="1">
            <a:spLocks noGrp="1"/>
          </p:cNvSpPr>
          <p:nvPr>
            <p:ph type="subTitle" idx="2"/>
          </p:nvPr>
        </p:nvSpPr>
        <p:spPr>
          <a:xfrm>
            <a:off x="722375" y="3625446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9148" name="Google Shape;9148;p45"/>
          <p:cNvSpPr txBox="1">
            <a:spLocks noGrp="1"/>
          </p:cNvSpPr>
          <p:nvPr>
            <p:ph type="subTitle" idx="3"/>
          </p:nvPr>
        </p:nvSpPr>
        <p:spPr>
          <a:xfrm>
            <a:off x="6094525" y="3286925"/>
            <a:ext cx="23271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9149" name="Google Shape;9149;p45"/>
          <p:cNvSpPr txBox="1">
            <a:spLocks noGrp="1"/>
          </p:cNvSpPr>
          <p:nvPr>
            <p:ph type="subTitle" idx="4"/>
          </p:nvPr>
        </p:nvSpPr>
        <p:spPr>
          <a:xfrm>
            <a:off x="6094525" y="3625446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9150" name="Google Shape;9150;p45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9151" name="Google Shape;9151;p45"/>
          <p:cNvSpPr txBox="1">
            <a:spLocks noGrp="1"/>
          </p:cNvSpPr>
          <p:nvPr>
            <p:ph type="subTitle" idx="5"/>
          </p:nvPr>
        </p:nvSpPr>
        <p:spPr>
          <a:xfrm>
            <a:off x="3408450" y="3536867"/>
            <a:ext cx="23271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9152" name="Google Shape;9152;p45"/>
          <p:cNvSpPr txBox="1">
            <a:spLocks noGrp="1"/>
          </p:cNvSpPr>
          <p:nvPr>
            <p:ph type="subTitle" idx="6"/>
          </p:nvPr>
        </p:nvSpPr>
        <p:spPr>
          <a:xfrm>
            <a:off x="3408450" y="3875388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36FC9F1-A1B3-5CFD-A8E5-B80C9A4F408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58058" y="4840514"/>
            <a:ext cx="297497" cy="302986"/>
          </a:xfrm>
          <a:prstGeom prst="rect">
            <a:avLst/>
          </a:prstGeom>
        </p:spPr>
      </p:pic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360975"/>
            <a:ext cx="7699200" cy="3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8" r:id="rId5"/>
    <p:sldLayoutId id="2147483660" r:id="rId6"/>
    <p:sldLayoutId id="2147483662" r:id="rId7"/>
    <p:sldLayoutId id="2147483667" r:id="rId8"/>
    <p:sldLayoutId id="2147483691" r:id="rId9"/>
    <p:sldLayoutId id="2147483694" r:id="rId10"/>
    <p:sldLayoutId id="214748369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/>
          <p:nvPr/>
        </p:nvPicPr>
        <p:blipFill>
          <a:blip r:embed="rId3"/>
          <a:srcRect/>
          <a:stretch/>
        </p:blipFill>
        <p:spPr>
          <a:xfrm flipH="1">
            <a:off x="2271765" y="0"/>
            <a:ext cx="687223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rgbClr val="E5AC77">
              <a:alpha val="89804"/>
            </a:srgbClr>
          </a:solidFill>
          <a:ln>
            <a:solidFill>
              <a:srgbClr val="E5AC7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FF00FF"/>
              </a:highlight>
            </a:endParaRPr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929115" y="1815458"/>
            <a:ext cx="4358319" cy="15125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CALCULATOR</a:t>
            </a:r>
            <a:br>
              <a:rPr lang="en-US" dirty="0">
                <a:solidFill>
                  <a:schemeClr val="lt1"/>
                </a:solidFill>
              </a:rPr>
            </a:br>
            <a:r>
              <a:rPr lang="en-US" dirty="0">
                <a:solidFill>
                  <a:schemeClr val="lt1"/>
                </a:solidFill>
              </a:rPr>
              <a:t>PROJECT</a:t>
            </a:r>
            <a:endParaRPr dirty="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85" name="Google Shape;22785;p100"/>
          <p:cNvGrpSpPr/>
          <p:nvPr/>
        </p:nvGrpSpPr>
        <p:grpSpPr>
          <a:xfrm rot="10800000">
            <a:off x="8873668" y="340013"/>
            <a:ext cx="1299260" cy="1296418"/>
            <a:chOff x="6378300" y="2596400"/>
            <a:chExt cx="754375" cy="752725"/>
          </a:xfrm>
        </p:grpSpPr>
        <p:sp>
          <p:nvSpPr>
            <p:cNvPr id="22786" name="Google Shape;22786;p100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7" name="Google Shape;22787;p100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8" name="Google Shape;22788;p100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9" name="Google Shape;22789;p100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0" name="Google Shape;22790;p100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1" name="Google Shape;22791;p100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2" name="Google Shape;22792;p100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3" name="Google Shape;22793;p100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4" name="Google Shape;22794;p100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5" name="Google Shape;22795;p100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6" name="Google Shape;22796;p100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7" name="Google Shape;22797;p100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8" name="Google Shape;22798;p100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9" name="Google Shape;22799;p100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0" name="Google Shape;22800;p100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1" name="Google Shape;22801;p100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2" name="Google Shape;22802;p100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3" name="Google Shape;22803;p100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4" name="Google Shape;22804;p100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5" name="Google Shape;22805;p100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6" name="Google Shape;22806;p100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7" name="Google Shape;22807;p100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8" name="Google Shape;22808;p100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9" name="Google Shape;22809;p100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0" name="Google Shape;22810;p100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1" name="Google Shape;22811;p100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2" name="Google Shape;22812;p100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3" name="Google Shape;22813;p100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4" name="Google Shape;22814;p100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5" name="Google Shape;22815;p100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6" name="Google Shape;22816;p100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7" name="Google Shape;22817;p100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8" name="Google Shape;22818;p100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9" name="Google Shape;22819;p100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0" name="Google Shape;22820;p100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1" name="Google Shape;22821;p100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2" name="Google Shape;22822;p100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3" name="Google Shape;22823;p100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4" name="Google Shape;22824;p100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5" name="Google Shape;22825;p100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6" name="Google Shape;22826;p100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7" name="Google Shape;22827;p100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8" name="Google Shape;22828;p100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9" name="Google Shape;22829;p100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0" name="Google Shape;22830;p100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1" name="Google Shape;22831;p100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2" name="Google Shape;22832;p100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3" name="Google Shape;22833;p100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4" name="Google Shape;22834;p100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5" name="Google Shape;22835;p100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6" name="Google Shape;22836;p100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7" name="Google Shape;22837;p100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8" name="Google Shape;22838;p100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9" name="Google Shape;22839;p100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0" name="Google Shape;22840;p100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1" name="Google Shape;22841;p100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2" name="Google Shape;22842;p100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3" name="Google Shape;22843;p100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4" name="Google Shape;22844;p100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5" name="Google Shape;22845;p100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6" name="Google Shape;22846;p100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7" name="Google Shape;22847;p100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8" name="Google Shape;22848;p100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9" name="Google Shape;22849;p100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0" name="Google Shape;22850;p100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1" name="Google Shape;22851;p100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2" name="Google Shape;22852;p100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3" name="Google Shape;22853;p100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4" name="Google Shape;22854;p100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5" name="Google Shape;22855;p100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6" name="Google Shape;22856;p100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7" name="Google Shape;22857;p100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8" name="Google Shape;22858;p100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9" name="Google Shape;22859;p100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0" name="Google Shape;22860;p100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1" name="Google Shape;22861;p100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2" name="Google Shape;22862;p100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3" name="Google Shape;22863;p100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4" name="Google Shape;22864;p100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5" name="Google Shape;22865;p100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6" name="Google Shape;22866;p100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7" name="Google Shape;22867;p100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8" name="Google Shape;22868;p100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9" name="Google Shape;22869;p100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0" name="Google Shape;22870;p100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1" name="Google Shape;22871;p100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2" name="Google Shape;22872;p100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3" name="Google Shape;22873;p100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4" name="Google Shape;22874;p100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5" name="Google Shape;22875;p100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6" name="Google Shape;22876;p100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7" name="Google Shape;22877;p100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8" name="Google Shape;22878;p100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9" name="Google Shape;22879;p100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0" name="Google Shape;22880;p100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1" name="Google Shape;22881;p100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2" name="Google Shape;22882;p100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3" name="Google Shape;22883;p100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4" name="Google Shape;22884;p100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5" name="Google Shape;22885;p100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6" name="Google Shape;22886;p100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7" name="Google Shape;22887;p100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8" name="Google Shape;22888;p100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9" name="Google Shape;22889;p100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0" name="Google Shape;22890;p100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1" name="Google Shape;22891;p100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2" name="Google Shape;22892;p100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3" name="Google Shape;22893;p100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4" name="Google Shape;22894;p100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5" name="Google Shape;22895;p100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6" name="Google Shape;22896;p100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7" name="Google Shape;22897;p100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8" name="Google Shape;22898;p100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9" name="Google Shape;22899;p100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0" name="Google Shape;22900;p100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1" name="Google Shape;22901;p100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2" name="Google Shape;22902;p100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3" name="Google Shape;22903;p100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4" name="Google Shape;22904;p100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5" name="Google Shape;22905;p100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6" name="Google Shape;22906;p100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7" name="Google Shape;22907;p100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8" name="Google Shape;22908;p100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9" name="Google Shape;22909;p100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0" name="Google Shape;22910;p100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1" name="Google Shape;22911;p100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2" name="Google Shape;22912;p100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3" name="Google Shape;22913;p100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4" name="Google Shape;22914;p100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5" name="Google Shape;22915;p100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6" name="Google Shape;22916;p100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7" name="Google Shape;22917;p100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8" name="Google Shape;22918;p100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9" name="Google Shape;22919;p100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0" name="Google Shape;22920;p100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1" name="Google Shape;22921;p100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2" name="Google Shape;22922;p100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3" name="Google Shape;22923;p100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4" name="Google Shape;22924;p100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5" name="Google Shape;22925;p100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6" name="Google Shape;22926;p100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7" name="Google Shape;22927;p100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8" name="Google Shape;22928;p100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9" name="Google Shape;22929;p100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0" name="Google Shape;22930;p100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1" name="Google Shape;22931;p100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2" name="Google Shape;22932;p100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3" name="Google Shape;22933;p100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4" name="Google Shape;22934;p100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5" name="Google Shape;22935;p100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6" name="Google Shape;22936;p100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7" name="Google Shape;22937;p100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8" name="Google Shape;22938;p100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9" name="Google Shape;22939;p100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0" name="Google Shape;22940;p100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1" name="Google Shape;22941;p100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2" name="Google Shape;22942;p100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3" name="Google Shape;22943;p100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4" name="Google Shape;22944;p100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5" name="Google Shape;22945;p100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6" name="Google Shape;22946;p100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7" name="Google Shape;22947;p100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8" name="Google Shape;22948;p100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9" name="Google Shape;22949;p100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0" name="Google Shape;22950;p100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1" name="Google Shape;22951;p100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2" name="Google Shape;22952;p100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3" name="Google Shape;22953;p100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4" name="Google Shape;22954;p100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5" name="Google Shape;22955;p100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6" name="Google Shape;22956;p100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7" name="Google Shape;22957;p100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8" name="Google Shape;22958;p100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9" name="Google Shape;22959;p100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0" name="Google Shape;22960;p100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1" name="Google Shape;22961;p100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2" name="Google Shape;22962;p100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3" name="Google Shape;22963;p100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4" name="Google Shape;22964;p100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5" name="Google Shape;22965;p100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6" name="Google Shape;22966;p100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7" name="Google Shape;22967;p100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68" name="Google Shape;22968;p100"/>
          <p:cNvSpPr txBox="1">
            <a:spLocks noGrp="1"/>
          </p:cNvSpPr>
          <p:nvPr>
            <p:ph type="title"/>
          </p:nvPr>
        </p:nvSpPr>
        <p:spPr>
          <a:xfrm>
            <a:off x="1685664" y="88711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Some rules for our Calculator</a:t>
            </a:r>
            <a:endParaRPr dirty="0"/>
          </a:p>
        </p:txBody>
      </p:sp>
      <p:sp>
        <p:nvSpPr>
          <p:cNvPr id="22969" name="Google Shape;22969;p100"/>
          <p:cNvSpPr/>
          <p:nvPr/>
        </p:nvSpPr>
        <p:spPr>
          <a:xfrm rot="10800000">
            <a:off x="-674096" y="180759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0" name="Google Shape;22970;p100"/>
          <p:cNvSpPr/>
          <p:nvPr/>
        </p:nvSpPr>
        <p:spPr>
          <a:xfrm rot="10800000">
            <a:off x="-65805" y="2099628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1" name="Google Shape;22971;p100"/>
          <p:cNvSpPr/>
          <p:nvPr/>
        </p:nvSpPr>
        <p:spPr>
          <a:xfrm rot="3600039">
            <a:off x="3277801" y="1212315"/>
            <a:ext cx="107092" cy="103083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2" name="Google Shape;22972;p100"/>
          <p:cNvSpPr/>
          <p:nvPr/>
        </p:nvSpPr>
        <p:spPr>
          <a:xfrm rot="-7199805">
            <a:off x="-407233" y="-370009"/>
            <a:ext cx="1299284" cy="1299284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3" name="Google Shape;22973;p100"/>
          <p:cNvSpPr/>
          <p:nvPr/>
        </p:nvSpPr>
        <p:spPr>
          <a:xfrm>
            <a:off x="8249700" y="45836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4" name="Google Shape;22974;p100"/>
          <p:cNvSpPr/>
          <p:nvPr/>
        </p:nvSpPr>
        <p:spPr>
          <a:xfrm>
            <a:off x="8459825" y="-236286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75" name="Google Shape;22975;p100"/>
          <p:cNvGrpSpPr/>
          <p:nvPr/>
        </p:nvGrpSpPr>
        <p:grpSpPr>
          <a:xfrm>
            <a:off x="8891751" y="2868017"/>
            <a:ext cx="349968" cy="2052568"/>
            <a:chOff x="1037125" y="2236325"/>
            <a:chExt cx="149100" cy="874475"/>
          </a:xfrm>
        </p:grpSpPr>
        <p:sp>
          <p:nvSpPr>
            <p:cNvPr id="22976" name="Google Shape;22976;p100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7" name="Google Shape;22977;p100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8" name="Google Shape;22978;p100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9" name="Google Shape;22979;p100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0" name="Google Shape;22980;p100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1" name="Google Shape;22981;p100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2" name="Google Shape;22982;p100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3" name="Google Shape;22983;p100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4" name="Google Shape;22984;p100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5" name="Google Shape;22985;p100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6" name="Google Shape;22986;p100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7" name="Google Shape;22987;p100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8" name="Google Shape;22988;p100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9" name="Google Shape;22989;p100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0" name="Google Shape;22990;p100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1" name="Google Shape;22991;p100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2" name="Google Shape;22992;p100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3" name="Google Shape;22993;p100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4" name="Google Shape;22994;p100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5" name="Google Shape;22995;p100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6" name="Google Shape;22996;p100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7" name="Google Shape;22997;p100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8" name="Google Shape;22998;p100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9" name="Google Shape;22999;p100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0" name="Google Shape;23000;p100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1" name="Google Shape;23001;p100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2" name="Google Shape;23002;p100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3" name="Google Shape;23003;p100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4" name="Google Shape;23004;p100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5" name="Google Shape;23005;p100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6" name="Google Shape;23006;p100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7" name="Google Shape;23007;p100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8" name="Google Shape;23008;p100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9" name="Google Shape;23009;p100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0" name="Google Shape;23010;p100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1" name="Google Shape;23011;p100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13" name="Google Shape;23013;p100"/>
          <p:cNvSpPr txBox="1"/>
          <p:nvPr/>
        </p:nvSpPr>
        <p:spPr>
          <a:xfrm>
            <a:off x="6119754" y="2338559"/>
            <a:ext cx="2814969" cy="565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To perform new calculation, you have to press ON/C</a:t>
            </a:r>
            <a:endParaRPr dirty="0">
              <a:solidFill>
                <a:schemeClr val="accent2"/>
              </a:solidFill>
              <a:latin typeface="Poppins Light"/>
              <a:cs typeface="Poppins Light"/>
              <a:sym typeface="Poppins Light"/>
            </a:endParaRPr>
          </a:p>
        </p:txBody>
      </p:sp>
      <p:sp>
        <p:nvSpPr>
          <p:cNvPr id="23015" name="Google Shape;23015;p100"/>
          <p:cNvSpPr txBox="1"/>
          <p:nvPr/>
        </p:nvSpPr>
        <p:spPr>
          <a:xfrm>
            <a:off x="551516" y="3951787"/>
            <a:ext cx="2902950" cy="69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When the LCD Display "error" or "math error", the user has to press button ON/C</a:t>
            </a:r>
            <a:endParaRPr dirty="0">
              <a:solidFill>
                <a:schemeClr val="accent2"/>
              </a:solidFill>
              <a:latin typeface="Poppins Light"/>
              <a:cs typeface="Poppins Light"/>
              <a:sym typeface="Poppins Light"/>
            </a:endParaRPr>
          </a:p>
        </p:txBody>
      </p:sp>
      <p:sp>
        <p:nvSpPr>
          <p:cNvPr id="23017" name="Google Shape;23017;p100"/>
          <p:cNvSpPr txBox="1"/>
          <p:nvPr/>
        </p:nvSpPr>
        <p:spPr>
          <a:xfrm>
            <a:off x="352184" y="919158"/>
            <a:ext cx="3060130" cy="470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The result must be followed the data type of integer (-10</a:t>
            </a:r>
            <a:r>
              <a:rPr lang="en-US" baseline="30000" dirty="0">
                <a:solidFill>
                  <a:schemeClr val="accent2"/>
                </a:solidFill>
                <a:latin typeface="Poppins Light"/>
                <a:cs typeface="Poppins Light"/>
              </a:rPr>
              <a:t>9</a:t>
            </a: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, 10</a:t>
            </a:r>
            <a:r>
              <a:rPr lang="en-US" baseline="30000" dirty="0">
                <a:solidFill>
                  <a:schemeClr val="accent2"/>
                </a:solidFill>
                <a:latin typeface="Poppins Light"/>
                <a:cs typeface="Poppins Light"/>
              </a:rPr>
              <a:t>9</a:t>
            </a: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)</a:t>
            </a:r>
            <a:endParaRPr baseline="30000" dirty="0">
              <a:solidFill>
                <a:schemeClr val="accent2"/>
              </a:solidFill>
              <a:latin typeface="Poppins Light"/>
              <a:cs typeface="Poppins Light"/>
              <a:sym typeface="Poppins Light"/>
            </a:endParaRPr>
          </a:p>
        </p:txBody>
      </p:sp>
      <p:sp>
        <p:nvSpPr>
          <p:cNvPr id="23019" name="Google Shape;23019;p100"/>
          <p:cNvSpPr txBox="1"/>
          <p:nvPr/>
        </p:nvSpPr>
        <p:spPr>
          <a:xfrm>
            <a:off x="483233" y="2151959"/>
            <a:ext cx="2341754" cy="758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The calculator only receive one math (or one operator) at a same time, except negative number</a:t>
            </a:r>
            <a:endParaRPr dirty="0">
              <a:solidFill>
                <a:schemeClr val="accent2"/>
              </a:solidFill>
              <a:latin typeface="Poppins Light"/>
              <a:cs typeface="Poppins Light"/>
              <a:sym typeface="Poppins Light"/>
            </a:endParaRPr>
          </a:p>
        </p:txBody>
      </p:sp>
      <p:sp>
        <p:nvSpPr>
          <p:cNvPr id="23111" name="Google Shape;23111;p100"/>
          <p:cNvSpPr/>
          <p:nvPr/>
        </p:nvSpPr>
        <p:spPr>
          <a:xfrm>
            <a:off x="4011831" y="4608600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115" name="Google Shape;23115;p100"/>
          <p:cNvGrpSpPr/>
          <p:nvPr/>
        </p:nvGrpSpPr>
        <p:grpSpPr>
          <a:xfrm>
            <a:off x="6398537" y="335437"/>
            <a:ext cx="1357025" cy="21378"/>
            <a:chOff x="3018325" y="3484425"/>
            <a:chExt cx="798250" cy="12575"/>
          </a:xfrm>
        </p:grpSpPr>
        <p:sp>
          <p:nvSpPr>
            <p:cNvPr id="23116" name="Google Shape;23116;p100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7" name="Google Shape;23117;p100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8" name="Google Shape;23118;p100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9" name="Google Shape;23119;p100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0" name="Google Shape;23120;p100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1" name="Google Shape;23121;p100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2" name="Google Shape;23122;p100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3" name="Google Shape;23123;p100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4" name="Google Shape;23124;p100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5" name="Google Shape;23125;p100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6" name="Google Shape;23126;p100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27" name="Google Shape;23127;p100"/>
          <p:cNvGrpSpPr/>
          <p:nvPr/>
        </p:nvGrpSpPr>
        <p:grpSpPr>
          <a:xfrm>
            <a:off x="1324521" y="327752"/>
            <a:ext cx="1356941" cy="21378"/>
            <a:chOff x="2940000" y="3484425"/>
            <a:chExt cx="798200" cy="12575"/>
          </a:xfrm>
        </p:grpSpPr>
        <p:sp>
          <p:nvSpPr>
            <p:cNvPr id="23128" name="Google Shape;23128;p100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9" name="Google Shape;23129;p100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0" name="Google Shape;23130;p100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1" name="Google Shape;23131;p100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2" name="Google Shape;23132;p100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3" name="Google Shape;23133;p100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4" name="Google Shape;23134;p100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5" name="Google Shape;23135;p100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6" name="Google Shape;23136;p100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7" name="Google Shape;23137;p100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8" name="Google Shape;23138;p100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37539;p131">
            <a:extLst>
              <a:ext uri="{FF2B5EF4-FFF2-40B4-BE49-F238E27FC236}">
                <a16:creationId xmlns:a16="http://schemas.microsoft.com/office/drawing/2014/main" id="{0419FB78-5FF8-9847-1481-414AE3032FA6}"/>
              </a:ext>
            </a:extLst>
          </p:cNvPr>
          <p:cNvGrpSpPr/>
          <p:nvPr/>
        </p:nvGrpSpPr>
        <p:grpSpPr>
          <a:xfrm>
            <a:off x="3782088" y="2023595"/>
            <a:ext cx="1580543" cy="1580093"/>
            <a:chOff x="2559249" y="2069323"/>
            <a:chExt cx="685566" cy="685634"/>
          </a:xfrm>
        </p:grpSpPr>
        <p:sp>
          <p:nvSpPr>
            <p:cNvPr id="3" name="Google Shape;37540;p131">
              <a:extLst>
                <a:ext uri="{FF2B5EF4-FFF2-40B4-BE49-F238E27FC236}">
                  <a16:creationId xmlns:a16="http://schemas.microsoft.com/office/drawing/2014/main" id="{62F8B78F-194E-74C2-9B61-F5EB2CD72C37}"/>
                </a:ext>
              </a:extLst>
            </p:cNvPr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7541;p131">
              <a:extLst>
                <a:ext uri="{FF2B5EF4-FFF2-40B4-BE49-F238E27FC236}">
                  <a16:creationId xmlns:a16="http://schemas.microsoft.com/office/drawing/2014/main" id="{1BA9A5C9-28F8-7076-A6B0-7DC1DC5C048D}"/>
                </a:ext>
              </a:extLst>
            </p:cNvPr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7542;p131">
              <a:extLst>
                <a:ext uri="{FF2B5EF4-FFF2-40B4-BE49-F238E27FC236}">
                  <a16:creationId xmlns:a16="http://schemas.microsoft.com/office/drawing/2014/main" id="{2AF4D2FD-7BC8-470F-9A8A-AC2D9358429A}"/>
                </a:ext>
              </a:extLst>
            </p:cNvPr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7543;p131">
              <a:extLst>
                <a:ext uri="{FF2B5EF4-FFF2-40B4-BE49-F238E27FC236}">
                  <a16:creationId xmlns:a16="http://schemas.microsoft.com/office/drawing/2014/main" id="{FF6B6942-D757-68B1-108C-7770F48D1EC9}"/>
                </a:ext>
              </a:extLst>
            </p:cNvPr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7544;p131">
              <a:extLst>
                <a:ext uri="{FF2B5EF4-FFF2-40B4-BE49-F238E27FC236}">
                  <a16:creationId xmlns:a16="http://schemas.microsoft.com/office/drawing/2014/main" id="{A70AF2DB-3E60-E75B-A523-3BE6570FE291}"/>
                </a:ext>
              </a:extLst>
            </p:cNvPr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7545;p131">
              <a:extLst>
                <a:ext uri="{FF2B5EF4-FFF2-40B4-BE49-F238E27FC236}">
                  <a16:creationId xmlns:a16="http://schemas.microsoft.com/office/drawing/2014/main" id="{6F72726A-E642-20BF-A7FB-DD0200F61EEF}"/>
                </a:ext>
              </a:extLst>
            </p:cNvPr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7546;p131">
              <a:extLst>
                <a:ext uri="{FF2B5EF4-FFF2-40B4-BE49-F238E27FC236}">
                  <a16:creationId xmlns:a16="http://schemas.microsoft.com/office/drawing/2014/main" id="{294C8D12-A1DE-C27C-5CC9-21A8F2635E7A}"/>
                </a:ext>
              </a:extLst>
            </p:cNvPr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7547;p131">
              <a:extLst>
                <a:ext uri="{FF2B5EF4-FFF2-40B4-BE49-F238E27FC236}">
                  <a16:creationId xmlns:a16="http://schemas.microsoft.com/office/drawing/2014/main" id="{B47CB33B-24D4-216F-FA2F-6F224D2DFA22}"/>
                </a:ext>
              </a:extLst>
            </p:cNvPr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7548;p131">
              <a:extLst>
                <a:ext uri="{FF2B5EF4-FFF2-40B4-BE49-F238E27FC236}">
                  <a16:creationId xmlns:a16="http://schemas.microsoft.com/office/drawing/2014/main" id="{DC07B057-1176-121C-4A1B-11953AECAB51}"/>
                </a:ext>
              </a:extLst>
            </p:cNvPr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7549;p131">
              <a:extLst>
                <a:ext uri="{FF2B5EF4-FFF2-40B4-BE49-F238E27FC236}">
                  <a16:creationId xmlns:a16="http://schemas.microsoft.com/office/drawing/2014/main" id="{960965C1-F674-9DDD-0006-6E62563F5E9A}"/>
                </a:ext>
              </a:extLst>
            </p:cNvPr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7550;p131">
              <a:extLst>
                <a:ext uri="{FF2B5EF4-FFF2-40B4-BE49-F238E27FC236}">
                  <a16:creationId xmlns:a16="http://schemas.microsoft.com/office/drawing/2014/main" id="{4881218D-992F-A4CD-BF1D-625495B9A189}"/>
                </a:ext>
              </a:extLst>
            </p:cNvPr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7551;p131">
              <a:extLst>
                <a:ext uri="{FF2B5EF4-FFF2-40B4-BE49-F238E27FC236}">
                  <a16:creationId xmlns:a16="http://schemas.microsoft.com/office/drawing/2014/main" id="{CA229EE0-8213-EB4B-7F1C-9F76F3A83405}"/>
                </a:ext>
              </a:extLst>
            </p:cNvPr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7552;p131">
              <a:extLst>
                <a:ext uri="{FF2B5EF4-FFF2-40B4-BE49-F238E27FC236}">
                  <a16:creationId xmlns:a16="http://schemas.microsoft.com/office/drawing/2014/main" id="{D9BEE8A6-D4DE-BA45-05C6-2641B3086FB7}"/>
                </a:ext>
              </a:extLst>
            </p:cNvPr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ln>
              <a:solidFill>
                <a:schemeClr val="bg1"/>
              </a:solidFill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2AC4E2C3-4A2F-5B60-25AA-53EED9BD4461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51033" y="1387895"/>
            <a:ext cx="885770" cy="716360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56208658-E6E2-197E-9D7B-C0AE4D61228E}"/>
              </a:ext>
            </a:extLst>
          </p:cNvPr>
          <p:cNvCxnSpPr>
            <a:cxnSpLocks/>
          </p:cNvCxnSpPr>
          <p:nvPr/>
        </p:nvCxnSpPr>
        <p:spPr>
          <a:xfrm rot="5400000">
            <a:off x="4850155" y="1210126"/>
            <a:ext cx="878786" cy="817414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E34E3E3-1368-1D24-EFC7-C570EE1BFC6F}"/>
              </a:ext>
            </a:extLst>
          </p:cNvPr>
          <p:cNvCxnSpPr>
            <a:cxnSpLocks/>
          </p:cNvCxnSpPr>
          <p:nvPr/>
        </p:nvCxnSpPr>
        <p:spPr>
          <a:xfrm flipH="1">
            <a:off x="2612627" y="2929425"/>
            <a:ext cx="1169461" cy="0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3B48E67-B22F-62D4-F3AF-383D18924CA2}"/>
              </a:ext>
            </a:extLst>
          </p:cNvPr>
          <p:cNvCxnSpPr>
            <a:cxnSpLocks/>
          </p:cNvCxnSpPr>
          <p:nvPr/>
        </p:nvCxnSpPr>
        <p:spPr>
          <a:xfrm>
            <a:off x="5362629" y="2635068"/>
            <a:ext cx="5693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Google Shape;22971;p100">
            <a:extLst>
              <a:ext uri="{FF2B5EF4-FFF2-40B4-BE49-F238E27FC236}">
                <a16:creationId xmlns:a16="http://schemas.microsoft.com/office/drawing/2014/main" id="{50DCDF23-7ACF-2220-B2A6-A873D02BC867}"/>
              </a:ext>
            </a:extLst>
          </p:cNvPr>
          <p:cNvSpPr/>
          <p:nvPr/>
        </p:nvSpPr>
        <p:spPr>
          <a:xfrm rot="3600039">
            <a:off x="5594765" y="3906336"/>
            <a:ext cx="107092" cy="103083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22971;p100">
            <a:extLst>
              <a:ext uri="{FF2B5EF4-FFF2-40B4-BE49-F238E27FC236}">
                <a16:creationId xmlns:a16="http://schemas.microsoft.com/office/drawing/2014/main" id="{CA63D791-4E3C-37B7-C45E-722B7574AD29}"/>
              </a:ext>
            </a:extLst>
          </p:cNvPr>
          <p:cNvSpPr/>
          <p:nvPr/>
        </p:nvSpPr>
        <p:spPr>
          <a:xfrm rot="3600039">
            <a:off x="3442113" y="4287818"/>
            <a:ext cx="107092" cy="103083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22971;p100">
            <a:extLst>
              <a:ext uri="{FF2B5EF4-FFF2-40B4-BE49-F238E27FC236}">
                <a16:creationId xmlns:a16="http://schemas.microsoft.com/office/drawing/2014/main" id="{8DA668E0-3437-4AC8-BE2F-E103C033F404}"/>
              </a:ext>
            </a:extLst>
          </p:cNvPr>
          <p:cNvSpPr/>
          <p:nvPr/>
        </p:nvSpPr>
        <p:spPr>
          <a:xfrm rot="3600039">
            <a:off x="5932565" y="2578543"/>
            <a:ext cx="107092" cy="103083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22971;p100">
            <a:extLst>
              <a:ext uri="{FF2B5EF4-FFF2-40B4-BE49-F238E27FC236}">
                <a16:creationId xmlns:a16="http://schemas.microsoft.com/office/drawing/2014/main" id="{2CA05412-6C17-0F98-8E78-64859941DD17}"/>
              </a:ext>
            </a:extLst>
          </p:cNvPr>
          <p:cNvSpPr/>
          <p:nvPr/>
        </p:nvSpPr>
        <p:spPr>
          <a:xfrm rot="3600039">
            <a:off x="5641379" y="1084020"/>
            <a:ext cx="107092" cy="103083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22971;p100">
            <a:extLst>
              <a:ext uri="{FF2B5EF4-FFF2-40B4-BE49-F238E27FC236}">
                <a16:creationId xmlns:a16="http://schemas.microsoft.com/office/drawing/2014/main" id="{82ECFCCA-0E07-E7FF-FA12-90D8BE66D330}"/>
              </a:ext>
            </a:extLst>
          </p:cNvPr>
          <p:cNvSpPr/>
          <p:nvPr/>
        </p:nvSpPr>
        <p:spPr>
          <a:xfrm rot="3600039">
            <a:off x="2504690" y="2888618"/>
            <a:ext cx="107092" cy="103083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23019;p100">
            <a:extLst>
              <a:ext uri="{FF2B5EF4-FFF2-40B4-BE49-F238E27FC236}">
                <a16:creationId xmlns:a16="http://schemas.microsoft.com/office/drawing/2014/main" id="{26AE8B5A-377E-28DC-CFFF-256CF650AC7A}"/>
              </a:ext>
            </a:extLst>
          </p:cNvPr>
          <p:cNvSpPr txBox="1"/>
          <p:nvPr/>
        </p:nvSpPr>
        <p:spPr>
          <a:xfrm>
            <a:off x="5722182" y="755665"/>
            <a:ext cx="3341185" cy="1039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The math expression must be less than 16 characters, including digits and math notation</a:t>
            </a:r>
            <a:endParaRPr dirty="0">
              <a:solidFill>
                <a:schemeClr val="accent2"/>
              </a:solidFill>
              <a:latin typeface="Poppins Light"/>
              <a:cs typeface="Poppins Light"/>
              <a:sym typeface="Poppins Light"/>
            </a:endParaRPr>
          </a:p>
        </p:txBody>
      </p: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BD79E44A-880E-77FE-F02E-0F2B37EA9A27}"/>
              </a:ext>
            </a:extLst>
          </p:cNvPr>
          <p:cNvCxnSpPr>
            <a:cxnSpLocks/>
          </p:cNvCxnSpPr>
          <p:nvPr/>
        </p:nvCxnSpPr>
        <p:spPr>
          <a:xfrm rot="10800000" flipV="1">
            <a:off x="3557446" y="3589820"/>
            <a:ext cx="808352" cy="749536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Google Shape;23019;p100">
            <a:extLst>
              <a:ext uri="{FF2B5EF4-FFF2-40B4-BE49-F238E27FC236}">
                <a16:creationId xmlns:a16="http://schemas.microsoft.com/office/drawing/2014/main" id="{7E6ECD54-88E2-4B84-E2ED-425DA5CE2E0B}"/>
              </a:ext>
            </a:extLst>
          </p:cNvPr>
          <p:cNvSpPr txBox="1"/>
          <p:nvPr/>
        </p:nvSpPr>
        <p:spPr>
          <a:xfrm>
            <a:off x="5737678" y="3685783"/>
            <a:ext cx="2945578" cy="82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If there are more than one </a:t>
            </a:r>
            <a:r>
              <a:rPr lang="en-US" dirty="0" smtClean="0">
                <a:solidFill>
                  <a:schemeClr val="accent2"/>
                </a:solidFill>
                <a:latin typeface="Poppins Light"/>
                <a:cs typeface="Poppins Light"/>
              </a:rPr>
              <a:t>operator (max is 2 operators), </a:t>
            </a:r>
            <a:r>
              <a:rPr lang="en-US" dirty="0" smtClean="0">
                <a:solidFill>
                  <a:schemeClr val="accent2"/>
                </a:solidFill>
                <a:latin typeface="Poppins Light"/>
                <a:cs typeface="Poppins Light"/>
              </a:rPr>
              <a:t>it will receive the last operator.</a:t>
            </a:r>
            <a:endParaRPr dirty="0">
              <a:solidFill>
                <a:schemeClr val="accent2"/>
              </a:solidFill>
              <a:latin typeface="Poppins Light"/>
              <a:cs typeface="Poppins Light"/>
              <a:sym typeface="Poppins Light"/>
            </a:endParaRPr>
          </a:p>
        </p:txBody>
      </p: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AAA0FC41-C42B-3103-8F84-196F9D5F68FF}"/>
              </a:ext>
            </a:extLst>
          </p:cNvPr>
          <p:cNvCxnSpPr>
            <a:cxnSpLocks/>
          </p:cNvCxnSpPr>
          <p:nvPr/>
        </p:nvCxnSpPr>
        <p:spPr>
          <a:xfrm>
            <a:off x="5057667" y="3434572"/>
            <a:ext cx="541310" cy="523306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7" name="Google Shape;13297;p63"/>
          <p:cNvSpPr txBox="1">
            <a:spLocks noGrp="1"/>
          </p:cNvSpPr>
          <p:nvPr>
            <p:ph type="title"/>
          </p:nvPr>
        </p:nvSpPr>
        <p:spPr>
          <a:xfrm>
            <a:off x="4794900" y="2184968"/>
            <a:ext cx="3626700" cy="26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3298" name="Google Shape;13298;p63"/>
          <p:cNvSpPr txBox="1">
            <a:spLocks noGrp="1"/>
          </p:cNvSpPr>
          <p:nvPr>
            <p:ph type="subTitle" idx="1"/>
          </p:nvPr>
        </p:nvSpPr>
        <p:spPr>
          <a:xfrm>
            <a:off x="722375" y="3653481"/>
            <a:ext cx="560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SIMPLE CALCULATOR</a:t>
            </a:r>
            <a:endParaRPr dirty="0"/>
          </a:p>
        </p:txBody>
      </p:sp>
      <p:sp>
        <p:nvSpPr>
          <p:cNvPr id="13300" name="Google Shape;13300;p63"/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1643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57230CE-0BA3-3A5C-12B7-239CC2A89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5986" y="1071978"/>
            <a:ext cx="2342977" cy="541500"/>
          </a:xfrm>
        </p:spPr>
        <p:txBody>
          <a:bodyPr/>
          <a:lstStyle/>
          <a:p>
            <a:r>
              <a:rPr lang="en-US" dirty="0"/>
              <a:t>Part 1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D22E005-4008-B52E-3814-63D69E396AF8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475986" y="2099453"/>
            <a:ext cx="2342977" cy="541500"/>
          </a:xfrm>
        </p:spPr>
        <p:txBody>
          <a:bodyPr/>
          <a:lstStyle/>
          <a:p>
            <a:r>
              <a:rPr lang="en-US" dirty="0"/>
              <a:t>Part 2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8322622-2FC4-28D2-F533-B2DA3C1A066E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1475986" y="3126928"/>
            <a:ext cx="2342977" cy="541500"/>
          </a:xfrm>
        </p:spPr>
        <p:txBody>
          <a:bodyPr/>
          <a:lstStyle/>
          <a:p>
            <a:r>
              <a:rPr lang="en-US" dirty="0"/>
              <a:t>Part 3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F053293-04BC-8046-C3BB-6894250A5159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4342572" y="1021268"/>
            <a:ext cx="2752200" cy="435900"/>
          </a:xfrm>
        </p:spPr>
        <p:txBody>
          <a:bodyPr/>
          <a:lstStyle/>
          <a:p>
            <a:r>
              <a:rPr lang="en-US" dirty="0"/>
              <a:t>Input of calculator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C48C04C-98A6-248D-E72D-1343EB7510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2797" y="1383604"/>
            <a:ext cx="2413800" cy="5415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A1DB57F6-811B-D54C-9655-6E3D6422AAD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4342572" y="2060668"/>
            <a:ext cx="2752200" cy="435900"/>
          </a:xfrm>
        </p:spPr>
        <p:txBody>
          <a:bodyPr/>
          <a:lstStyle/>
          <a:p>
            <a:r>
              <a:rPr lang="en-US" dirty="0"/>
              <a:t>The logical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543DD187-CD63-27DD-F08E-37320A55BA72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4342797" y="2423004"/>
            <a:ext cx="2413800" cy="5415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8BF2706-E1A8-54FC-00F7-C142518E5A83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4342572" y="3088143"/>
            <a:ext cx="2752200" cy="435900"/>
          </a:xfrm>
        </p:spPr>
        <p:txBody>
          <a:bodyPr/>
          <a:lstStyle/>
          <a:p>
            <a:r>
              <a:rPr lang="en-US" dirty="0"/>
              <a:t>Output of calculator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700ADAD5-4BE0-3C85-F5C5-881A147A664E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4342797" y="3450478"/>
            <a:ext cx="2413800" cy="5415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25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0" name="Google Shape;21980;p98"/>
          <p:cNvSpPr/>
          <p:nvPr/>
        </p:nvSpPr>
        <p:spPr>
          <a:xfrm>
            <a:off x="-45000" y="753450"/>
            <a:ext cx="9189000" cy="34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81" name="Google Shape;21981;p98"/>
          <p:cNvSpPr txBox="1">
            <a:spLocks noGrp="1"/>
          </p:cNvSpPr>
          <p:nvPr>
            <p:ph type="title"/>
          </p:nvPr>
        </p:nvSpPr>
        <p:spPr>
          <a:xfrm>
            <a:off x="858325" y="1441575"/>
            <a:ext cx="7427400" cy="21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/>
              <a:t>INPUT OF CALCULATOR</a:t>
            </a:r>
            <a:endParaRPr sz="3300" dirty="0"/>
          </a:p>
        </p:txBody>
      </p:sp>
      <p:sp>
        <p:nvSpPr>
          <p:cNvPr id="21982" name="Google Shape;21982;p98"/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86" name="Google Shape;21986;p98"/>
          <p:cNvGrpSpPr/>
          <p:nvPr/>
        </p:nvGrpSpPr>
        <p:grpSpPr>
          <a:xfrm>
            <a:off x="6243538" y="3345720"/>
            <a:ext cx="2685710" cy="1899998"/>
            <a:chOff x="6243538" y="3345720"/>
            <a:chExt cx="2685710" cy="1899998"/>
          </a:xfrm>
        </p:grpSpPr>
        <p:sp>
          <p:nvSpPr>
            <p:cNvPr id="21987" name="Google Shape;21987;p98"/>
            <p:cNvSpPr/>
            <p:nvPr/>
          </p:nvSpPr>
          <p:spPr>
            <a:xfrm rot="-5400000" flipH="1">
              <a:off x="7540508" y="3509677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8" name="Google Shape;21988;p98"/>
            <p:cNvSpPr/>
            <p:nvPr/>
          </p:nvSpPr>
          <p:spPr>
            <a:xfrm rot="-5400000" flipH="1">
              <a:off x="7359716" y="3422573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9" name="Google Shape;21989;p98"/>
            <p:cNvSpPr/>
            <p:nvPr/>
          </p:nvSpPr>
          <p:spPr>
            <a:xfrm rot="-5400000" flipH="1">
              <a:off x="7758166" y="4074635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90" name="Google Shape;21990;p98"/>
            <p:cNvGrpSpPr/>
            <p:nvPr/>
          </p:nvGrpSpPr>
          <p:grpSpPr>
            <a:xfrm rot="-5400000" flipH="1">
              <a:off x="6205787" y="4018951"/>
              <a:ext cx="1019815" cy="944312"/>
              <a:chOff x="2113525" y="2880575"/>
              <a:chExt cx="609500" cy="564375"/>
            </a:xfrm>
          </p:grpSpPr>
          <p:sp>
            <p:nvSpPr>
              <p:cNvPr id="21991" name="Google Shape;21991;p98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2236" extrusionOk="0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2" name="Google Shape;21992;p98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6058" h="6058" extrusionOk="0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3" name="Google Shape;21993;p98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22575" h="22575" extrusionOk="0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4" name="Google Shape;21994;p98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7" extrusionOk="0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95" name="Google Shape;21995;p98"/>
          <p:cNvGrpSpPr/>
          <p:nvPr/>
        </p:nvGrpSpPr>
        <p:grpSpPr>
          <a:xfrm>
            <a:off x="155944" y="-424755"/>
            <a:ext cx="4701002" cy="2002309"/>
            <a:chOff x="155944" y="-424755"/>
            <a:chExt cx="4701002" cy="2002309"/>
          </a:xfrm>
        </p:grpSpPr>
        <p:sp>
          <p:nvSpPr>
            <p:cNvPr id="21996" name="Google Shape;21996;p98"/>
            <p:cNvSpPr/>
            <p:nvPr/>
          </p:nvSpPr>
          <p:spPr>
            <a:xfrm rot="5400000">
              <a:off x="1756285" y="-226779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7" name="Google Shape;21997;p98"/>
            <p:cNvSpPr/>
            <p:nvPr/>
          </p:nvSpPr>
          <p:spPr>
            <a:xfrm rot="5400000">
              <a:off x="1550200" y="648169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98" name="Google Shape;21998;p98"/>
            <p:cNvGrpSpPr/>
            <p:nvPr/>
          </p:nvGrpSpPr>
          <p:grpSpPr>
            <a:xfrm rot="5400000">
              <a:off x="1007244" y="-711631"/>
              <a:ext cx="349968" cy="2052568"/>
              <a:chOff x="1037125" y="2236325"/>
              <a:chExt cx="149100" cy="874475"/>
            </a:xfrm>
          </p:grpSpPr>
          <p:sp>
            <p:nvSpPr>
              <p:cNvPr id="21999" name="Google Shape;21999;p98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0" name="Google Shape;22000;p98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1" name="Google Shape;22001;p98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2" name="Google Shape;22002;p98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3" name="Google Shape;22003;p98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4" name="Google Shape;22004;p98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5" name="Google Shape;22005;p98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6" name="Google Shape;22006;p98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7" name="Google Shape;22007;p98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8" name="Google Shape;22008;p98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9" name="Google Shape;22009;p98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0" name="Google Shape;22010;p98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1" name="Google Shape;22011;p98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2" name="Google Shape;22012;p98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3" name="Google Shape;22013;p98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4" name="Google Shape;22014;p98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5" name="Google Shape;22015;p98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6" name="Google Shape;22016;p98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7" name="Google Shape;22017;p98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8" name="Google Shape;22018;p98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9" name="Google Shape;22019;p98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0" name="Google Shape;22020;p98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1" name="Google Shape;22021;p98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2" name="Google Shape;22022;p98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3" name="Google Shape;22023;p98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4" name="Google Shape;22024;p98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5" name="Google Shape;22025;p98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6" name="Google Shape;22026;p98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7" name="Google Shape;22027;p98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8" name="Google Shape;22028;p98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9" name="Google Shape;22029;p98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0" name="Google Shape;22030;p98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1" name="Google Shape;22031;p98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2" name="Google Shape;22032;p98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3" name="Google Shape;22033;p98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4" name="Google Shape;22034;p98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35" name="Google Shape;22035;p98"/>
            <p:cNvSpPr/>
            <p:nvPr/>
          </p:nvSpPr>
          <p:spPr>
            <a:xfrm rot="5400000">
              <a:off x="2948548" y="-424755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6" name="Google Shape;22036;p98"/>
            <p:cNvSpPr/>
            <p:nvPr/>
          </p:nvSpPr>
          <p:spPr>
            <a:xfrm rot="5400000">
              <a:off x="3165965" y="-11342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37" name="Google Shape;22037;p98"/>
            <p:cNvGrpSpPr/>
            <p:nvPr/>
          </p:nvGrpSpPr>
          <p:grpSpPr>
            <a:xfrm rot="5400000">
              <a:off x="3275770" y="-84648"/>
              <a:ext cx="1236640" cy="1210852"/>
              <a:chOff x="236475" y="527300"/>
              <a:chExt cx="1124525" cy="1101075"/>
            </a:xfrm>
          </p:grpSpPr>
          <p:sp>
            <p:nvSpPr>
              <p:cNvPr id="22038" name="Google Shape;22038;p98"/>
              <p:cNvSpPr/>
              <p:nvPr/>
            </p:nvSpPr>
            <p:spPr>
              <a:xfrm>
                <a:off x="4352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9" name="Google Shape;22039;p98"/>
              <p:cNvSpPr/>
              <p:nvPr/>
            </p:nvSpPr>
            <p:spPr>
              <a:xfrm>
                <a:off x="47500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0" name="Google Shape;22040;p98"/>
              <p:cNvSpPr/>
              <p:nvPr/>
            </p:nvSpPr>
            <p:spPr>
              <a:xfrm>
                <a:off x="5147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1" name="Google Shape;22041;p98"/>
              <p:cNvSpPr/>
              <p:nvPr/>
            </p:nvSpPr>
            <p:spPr>
              <a:xfrm>
                <a:off x="554500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2" name="Google Shape;22042;p98"/>
              <p:cNvSpPr/>
              <p:nvPr/>
            </p:nvSpPr>
            <p:spPr>
              <a:xfrm>
                <a:off x="594250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4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3" name="Google Shape;22043;p98"/>
              <p:cNvSpPr/>
              <p:nvPr/>
            </p:nvSpPr>
            <p:spPr>
              <a:xfrm>
                <a:off x="634025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4" name="Google Shape;22044;p98"/>
              <p:cNvSpPr/>
              <p:nvPr/>
            </p:nvSpPr>
            <p:spPr>
              <a:xfrm>
                <a:off x="673775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5" name="Google Shape;22045;p98"/>
              <p:cNvSpPr/>
              <p:nvPr/>
            </p:nvSpPr>
            <p:spPr>
              <a:xfrm>
                <a:off x="713525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6" name="Google Shape;22046;p98"/>
              <p:cNvSpPr/>
              <p:nvPr/>
            </p:nvSpPr>
            <p:spPr>
              <a:xfrm>
                <a:off x="753300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7" name="Google Shape;22047;p98"/>
              <p:cNvSpPr/>
              <p:nvPr/>
            </p:nvSpPr>
            <p:spPr>
              <a:xfrm>
                <a:off x="7930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8" name="Google Shape;22048;p98"/>
              <p:cNvSpPr/>
              <p:nvPr/>
            </p:nvSpPr>
            <p:spPr>
              <a:xfrm>
                <a:off x="8328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9" name="Google Shape;22049;p98"/>
              <p:cNvSpPr/>
              <p:nvPr/>
            </p:nvSpPr>
            <p:spPr>
              <a:xfrm>
                <a:off x="8725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0" name="Google Shape;22050;p98"/>
              <p:cNvSpPr/>
              <p:nvPr/>
            </p:nvSpPr>
            <p:spPr>
              <a:xfrm>
                <a:off x="9123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1" name="Google Shape;22051;p98"/>
              <p:cNvSpPr/>
              <p:nvPr/>
            </p:nvSpPr>
            <p:spPr>
              <a:xfrm>
                <a:off x="9520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2" name="Google Shape;22052;p98"/>
              <p:cNvSpPr/>
              <p:nvPr/>
            </p:nvSpPr>
            <p:spPr>
              <a:xfrm>
                <a:off x="9918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3" name="Google Shape;22053;p98"/>
              <p:cNvSpPr/>
              <p:nvPr/>
            </p:nvSpPr>
            <p:spPr>
              <a:xfrm>
                <a:off x="1031575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9" y="0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4" name="Google Shape;22054;p98"/>
              <p:cNvSpPr/>
              <p:nvPr/>
            </p:nvSpPr>
            <p:spPr>
              <a:xfrm>
                <a:off x="10713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0" y="209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5" name="Google Shape;22055;p98"/>
              <p:cNvSpPr/>
              <p:nvPr/>
            </p:nvSpPr>
            <p:spPr>
              <a:xfrm>
                <a:off x="111110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6" name="Google Shape;22056;p98"/>
              <p:cNvSpPr/>
              <p:nvPr/>
            </p:nvSpPr>
            <p:spPr>
              <a:xfrm>
                <a:off x="11508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7" name="Google Shape;22057;p98"/>
              <p:cNvSpPr/>
              <p:nvPr/>
            </p:nvSpPr>
            <p:spPr>
              <a:xfrm>
                <a:off x="3971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8" name="Google Shape;22058;p98"/>
              <p:cNvSpPr/>
              <p:nvPr/>
            </p:nvSpPr>
            <p:spPr>
              <a:xfrm>
                <a:off x="435250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9" name="Google Shape;22059;p98"/>
              <p:cNvSpPr/>
              <p:nvPr/>
            </p:nvSpPr>
            <p:spPr>
              <a:xfrm>
                <a:off x="475000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0" name="Google Shape;22060;p98"/>
              <p:cNvSpPr/>
              <p:nvPr/>
            </p:nvSpPr>
            <p:spPr>
              <a:xfrm>
                <a:off x="516425" y="1448100"/>
                <a:ext cx="96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90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1" name="Google Shape;22061;p98"/>
              <p:cNvSpPr/>
              <p:nvPr/>
            </p:nvSpPr>
            <p:spPr>
              <a:xfrm>
                <a:off x="554500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2" name="Google Shape;22062;p98"/>
              <p:cNvSpPr/>
              <p:nvPr/>
            </p:nvSpPr>
            <p:spPr>
              <a:xfrm>
                <a:off x="595925" y="14481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3" name="Google Shape;22063;p98"/>
              <p:cNvSpPr/>
              <p:nvPr/>
            </p:nvSpPr>
            <p:spPr>
              <a:xfrm>
                <a:off x="634025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4" name="Google Shape;22064;p98"/>
              <p:cNvSpPr/>
              <p:nvPr/>
            </p:nvSpPr>
            <p:spPr>
              <a:xfrm>
                <a:off x="673775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5" name="Google Shape;22065;p98"/>
              <p:cNvSpPr/>
              <p:nvPr/>
            </p:nvSpPr>
            <p:spPr>
              <a:xfrm>
                <a:off x="47500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6" name="Google Shape;22066;p98"/>
              <p:cNvSpPr/>
              <p:nvPr/>
            </p:nvSpPr>
            <p:spPr>
              <a:xfrm>
                <a:off x="51475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7" name="Google Shape;22067;p98"/>
              <p:cNvSpPr/>
              <p:nvPr/>
            </p:nvSpPr>
            <p:spPr>
              <a:xfrm>
                <a:off x="554500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8" name="Google Shape;22068;p98"/>
              <p:cNvSpPr/>
              <p:nvPr/>
            </p:nvSpPr>
            <p:spPr>
              <a:xfrm>
                <a:off x="594250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9" name="Google Shape;22069;p98"/>
              <p:cNvSpPr/>
              <p:nvPr/>
            </p:nvSpPr>
            <p:spPr>
              <a:xfrm>
                <a:off x="634025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0" name="Google Shape;22070;p98"/>
              <p:cNvSpPr/>
              <p:nvPr/>
            </p:nvSpPr>
            <p:spPr>
              <a:xfrm>
                <a:off x="673775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1" name="Google Shape;22071;p98"/>
              <p:cNvSpPr/>
              <p:nvPr/>
            </p:nvSpPr>
            <p:spPr>
              <a:xfrm>
                <a:off x="713525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2" name="Google Shape;22072;p98"/>
              <p:cNvSpPr/>
              <p:nvPr/>
            </p:nvSpPr>
            <p:spPr>
              <a:xfrm>
                <a:off x="753300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3" name="Google Shape;22073;p98"/>
              <p:cNvSpPr/>
              <p:nvPr/>
            </p:nvSpPr>
            <p:spPr>
              <a:xfrm>
                <a:off x="7930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4" name="Google Shape;22074;p98"/>
              <p:cNvSpPr/>
              <p:nvPr/>
            </p:nvSpPr>
            <p:spPr>
              <a:xfrm>
                <a:off x="8328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5" name="Google Shape;22075;p98"/>
              <p:cNvSpPr/>
              <p:nvPr/>
            </p:nvSpPr>
            <p:spPr>
              <a:xfrm>
                <a:off x="8725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6" name="Google Shape;22076;p98"/>
              <p:cNvSpPr/>
              <p:nvPr/>
            </p:nvSpPr>
            <p:spPr>
              <a:xfrm>
                <a:off x="9123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7" name="Google Shape;22077;p98"/>
              <p:cNvSpPr/>
              <p:nvPr/>
            </p:nvSpPr>
            <p:spPr>
              <a:xfrm>
                <a:off x="9520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8" name="Google Shape;22078;p98"/>
              <p:cNvSpPr/>
              <p:nvPr/>
            </p:nvSpPr>
            <p:spPr>
              <a:xfrm>
                <a:off x="9918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9" name="Google Shape;22079;p98"/>
              <p:cNvSpPr/>
              <p:nvPr/>
            </p:nvSpPr>
            <p:spPr>
              <a:xfrm>
                <a:off x="1031575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0" name="Google Shape;22080;p98"/>
              <p:cNvSpPr/>
              <p:nvPr/>
            </p:nvSpPr>
            <p:spPr>
              <a:xfrm>
                <a:off x="107135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1" name="Google Shape;22081;p98"/>
              <p:cNvSpPr/>
              <p:nvPr/>
            </p:nvSpPr>
            <p:spPr>
              <a:xfrm>
                <a:off x="111110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2" name="Google Shape;22082;p98"/>
              <p:cNvSpPr/>
              <p:nvPr/>
            </p:nvSpPr>
            <p:spPr>
              <a:xfrm>
                <a:off x="7152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3" name="Google Shape;22083;p98"/>
              <p:cNvSpPr/>
              <p:nvPr/>
            </p:nvSpPr>
            <p:spPr>
              <a:xfrm>
                <a:off x="753300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4" name="Google Shape;22084;p98"/>
              <p:cNvSpPr/>
              <p:nvPr/>
            </p:nvSpPr>
            <p:spPr>
              <a:xfrm>
                <a:off x="7947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5" name="Google Shape;22085;p98"/>
              <p:cNvSpPr/>
              <p:nvPr/>
            </p:nvSpPr>
            <p:spPr>
              <a:xfrm>
                <a:off x="832825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6" name="Google Shape;22086;p98"/>
              <p:cNvSpPr/>
              <p:nvPr/>
            </p:nvSpPr>
            <p:spPr>
              <a:xfrm>
                <a:off x="872575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7" name="Google Shape;22087;p98"/>
              <p:cNvSpPr/>
              <p:nvPr/>
            </p:nvSpPr>
            <p:spPr>
              <a:xfrm>
                <a:off x="91395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8" name="Google Shape;22088;p98"/>
              <p:cNvSpPr/>
              <p:nvPr/>
            </p:nvSpPr>
            <p:spPr>
              <a:xfrm>
                <a:off x="9537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9" name="Google Shape;22089;p98"/>
              <p:cNvSpPr/>
              <p:nvPr/>
            </p:nvSpPr>
            <p:spPr>
              <a:xfrm>
                <a:off x="99345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0" name="Google Shape;22090;p98"/>
              <p:cNvSpPr/>
              <p:nvPr/>
            </p:nvSpPr>
            <p:spPr>
              <a:xfrm>
                <a:off x="10332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1" name="Google Shape;22091;p98"/>
              <p:cNvSpPr/>
              <p:nvPr/>
            </p:nvSpPr>
            <p:spPr>
              <a:xfrm>
                <a:off x="107297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2" name="Google Shape;22092;p98"/>
              <p:cNvSpPr/>
              <p:nvPr/>
            </p:nvSpPr>
            <p:spPr>
              <a:xfrm>
                <a:off x="11127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3" name="Google Shape;22093;p98"/>
              <p:cNvSpPr/>
              <p:nvPr/>
            </p:nvSpPr>
            <p:spPr>
              <a:xfrm>
                <a:off x="1152500" y="14481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4" name="Google Shape;22094;p98"/>
              <p:cNvSpPr/>
              <p:nvPr/>
            </p:nvSpPr>
            <p:spPr>
              <a:xfrm>
                <a:off x="1192275" y="1448100"/>
                <a:ext cx="96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90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5" name="Google Shape;22095;p98"/>
              <p:cNvSpPr/>
              <p:nvPr/>
            </p:nvSpPr>
            <p:spPr>
              <a:xfrm>
                <a:off x="355750" y="14140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6" name="Google Shape;22096;p98"/>
              <p:cNvSpPr/>
              <p:nvPr/>
            </p:nvSpPr>
            <p:spPr>
              <a:xfrm>
                <a:off x="3971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7" name="Google Shape;22097;p98"/>
              <p:cNvSpPr/>
              <p:nvPr/>
            </p:nvSpPr>
            <p:spPr>
              <a:xfrm>
                <a:off x="435250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8" name="Google Shape;22098;p98"/>
              <p:cNvSpPr/>
              <p:nvPr/>
            </p:nvSpPr>
            <p:spPr>
              <a:xfrm>
                <a:off x="475000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9" name="Google Shape;22099;p98"/>
              <p:cNvSpPr/>
              <p:nvPr/>
            </p:nvSpPr>
            <p:spPr>
              <a:xfrm>
                <a:off x="51642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0" name="Google Shape;22100;p98"/>
              <p:cNvSpPr/>
              <p:nvPr/>
            </p:nvSpPr>
            <p:spPr>
              <a:xfrm>
                <a:off x="554500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1" name="Google Shape;22101;p98"/>
              <p:cNvSpPr/>
              <p:nvPr/>
            </p:nvSpPr>
            <p:spPr>
              <a:xfrm>
                <a:off x="595925" y="14140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2" name="Google Shape;22102;p98"/>
              <p:cNvSpPr/>
              <p:nvPr/>
            </p:nvSpPr>
            <p:spPr>
              <a:xfrm>
                <a:off x="634025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3" name="Google Shape;22103;p98"/>
              <p:cNvSpPr/>
              <p:nvPr/>
            </p:nvSpPr>
            <p:spPr>
              <a:xfrm>
                <a:off x="673775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4" name="Google Shape;22104;p98"/>
              <p:cNvSpPr/>
              <p:nvPr/>
            </p:nvSpPr>
            <p:spPr>
              <a:xfrm>
                <a:off x="7152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5" name="Google Shape;22105;p98"/>
              <p:cNvSpPr/>
              <p:nvPr/>
            </p:nvSpPr>
            <p:spPr>
              <a:xfrm>
                <a:off x="753300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6" name="Google Shape;22106;p98"/>
              <p:cNvSpPr/>
              <p:nvPr/>
            </p:nvSpPr>
            <p:spPr>
              <a:xfrm>
                <a:off x="7947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7" name="Google Shape;22107;p98"/>
              <p:cNvSpPr/>
              <p:nvPr/>
            </p:nvSpPr>
            <p:spPr>
              <a:xfrm>
                <a:off x="832825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8" name="Google Shape;22108;p98"/>
              <p:cNvSpPr/>
              <p:nvPr/>
            </p:nvSpPr>
            <p:spPr>
              <a:xfrm>
                <a:off x="872575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9" name="Google Shape;22109;p98"/>
              <p:cNvSpPr/>
              <p:nvPr/>
            </p:nvSpPr>
            <p:spPr>
              <a:xfrm>
                <a:off x="91395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0" name="Google Shape;22110;p98"/>
              <p:cNvSpPr/>
              <p:nvPr/>
            </p:nvSpPr>
            <p:spPr>
              <a:xfrm>
                <a:off x="9537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1" name="Google Shape;22111;p98"/>
              <p:cNvSpPr/>
              <p:nvPr/>
            </p:nvSpPr>
            <p:spPr>
              <a:xfrm>
                <a:off x="99345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2" name="Google Shape;22112;p98"/>
              <p:cNvSpPr/>
              <p:nvPr/>
            </p:nvSpPr>
            <p:spPr>
              <a:xfrm>
                <a:off x="10332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3" name="Google Shape;22113;p98"/>
              <p:cNvSpPr/>
              <p:nvPr/>
            </p:nvSpPr>
            <p:spPr>
              <a:xfrm>
                <a:off x="107297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4" name="Google Shape;22114;p98"/>
              <p:cNvSpPr/>
              <p:nvPr/>
            </p:nvSpPr>
            <p:spPr>
              <a:xfrm>
                <a:off x="11127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5" name="Google Shape;22115;p98"/>
              <p:cNvSpPr/>
              <p:nvPr/>
            </p:nvSpPr>
            <p:spPr>
              <a:xfrm>
                <a:off x="1152500" y="14140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6" name="Google Shape;22116;p98"/>
              <p:cNvSpPr/>
              <p:nvPr/>
            </p:nvSpPr>
            <p:spPr>
              <a:xfrm>
                <a:off x="119227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7" name="Google Shape;22117;p98"/>
              <p:cNvSpPr/>
              <p:nvPr/>
            </p:nvSpPr>
            <p:spPr>
              <a:xfrm>
                <a:off x="123202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8" name="Google Shape;22118;p98"/>
              <p:cNvSpPr/>
              <p:nvPr/>
            </p:nvSpPr>
            <p:spPr>
              <a:xfrm>
                <a:off x="355750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9" name="Google Shape;22119;p98"/>
              <p:cNvSpPr/>
              <p:nvPr/>
            </p:nvSpPr>
            <p:spPr>
              <a:xfrm>
                <a:off x="3971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0" name="Google Shape;22120;p98"/>
              <p:cNvSpPr/>
              <p:nvPr/>
            </p:nvSpPr>
            <p:spPr>
              <a:xfrm>
                <a:off x="435250" y="13799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1" name="Google Shape;22121;p98"/>
              <p:cNvSpPr/>
              <p:nvPr/>
            </p:nvSpPr>
            <p:spPr>
              <a:xfrm>
                <a:off x="475000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2" name="Google Shape;22122;p98"/>
              <p:cNvSpPr/>
              <p:nvPr/>
            </p:nvSpPr>
            <p:spPr>
              <a:xfrm>
                <a:off x="51642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3" name="Google Shape;22123;p98"/>
              <p:cNvSpPr/>
              <p:nvPr/>
            </p:nvSpPr>
            <p:spPr>
              <a:xfrm>
                <a:off x="554500" y="13799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4" name="Google Shape;22124;p98"/>
              <p:cNvSpPr/>
              <p:nvPr/>
            </p:nvSpPr>
            <p:spPr>
              <a:xfrm>
                <a:off x="595925" y="13799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5" name="Google Shape;22125;p98"/>
              <p:cNvSpPr/>
              <p:nvPr/>
            </p:nvSpPr>
            <p:spPr>
              <a:xfrm>
                <a:off x="634025" y="13799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6" name="Google Shape;22126;p98"/>
              <p:cNvSpPr/>
              <p:nvPr/>
            </p:nvSpPr>
            <p:spPr>
              <a:xfrm>
                <a:off x="673775" y="13799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7" name="Google Shape;22127;p98"/>
              <p:cNvSpPr/>
              <p:nvPr/>
            </p:nvSpPr>
            <p:spPr>
              <a:xfrm>
                <a:off x="7152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8" name="Google Shape;22128;p98"/>
              <p:cNvSpPr/>
              <p:nvPr/>
            </p:nvSpPr>
            <p:spPr>
              <a:xfrm>
                <a:off x="753300" y="13799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9" name="Google Shape;22129;p98"/>
              <p:cNvSpPr/>
              <p:nvPr/>
            </p:nvSpPr>
            <p:spPr>
              <a:xfrm>
                <a:off x="7947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0" name="Google Shape;22130;p98"/>
              <p:cNvSpPr/>
              <p:nvPr/>
            </p:nvSpPr>
            <p:spPr>
              <a:xfrm>
                <a:off x="832825" y="13799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1" name="Google Shape;22131;p98"/>
              <p:cNvSpPr/>
              <p:nvPr/>
            </p:nvSpPr>
            <p:spPr>
              <a:xfrm>
                <a:off x="872575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2" name="Google Shape;22132;p98"/>
              <p:cNvSpPr/>
              <p:nvPr/>
            </p:nvSpPr>
            <p:spPr>
              <a:xfrm>
                <a:off x="91395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3" name="Google Shape;22133;p98"/>
              <p:cNvSpPr/>
              <p:nvPr/>
            </p:nvSpPr>
            <p:spPr>
              <a:xfrm>
                <a:off x="9537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4" name="Google Shape;22134;p98"/>
              <p:cNvSpPr/>
              <p:nvPr/>
            </p:nvSpPr>
            <p:spPr>
              <a:xfrm>
                <a:off x="99345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5" name="Google Shape;22135;p98"/>
              <p:cNvSpPr/>
              <p:nvPr/>
            </p:nvSpPr>
            <p:spPr>
              <a:xfrm>
                <a:off x="10332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6" name="Google Shape;22136;p98"/>
              <p:cNvSpPr/>
              <p:nvPr/>
            </p:nvSpPr>
            <p:spPr>
              <a:xfrm>
                <a:off x="107297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7" name="Google Shape;22137;p98"/>
              <p:cNvSpPr/>
              <p:nvPr/>
            </p:nvSpPr>
            <p:spPr>
              <a:xfrm>
                <a:off x="11127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8" name="Google Shape;22138;p98"/>
              <p:cNvSpPr/>
              <p:nvPr/>
            </p:nvSpPr>
            <p:spPr>
              <a:xfrm>
                <a:off x="1152500" y="13799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9" name="Google Shape;22139;p98"/>
              <p:cNvSpPr/>
              <p:nvPr/>
            </p:nvSpPr>
            <p:spPr>
              <a:xfrm>
                <a:off x="119227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0" name="Google Shape;22140;p98"/>
              <p:cNvSpPr/>
              <p:nvPr/>
            </p:nvSpPr>
            <p:spPr>
              <a:xfrm>
                <a:off x="123202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1" name="Google Shape;22141;p98"/>
              <p:cNvSpPr/>
              <p:nvPr/>
            </p:nvSpPr>
            <p:spPr>
              <a:xfrm>
                <a:off x="3176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2" name="Google Shape;22142;p98"/>
              <p:cNvSpPr/>
              <p:nvPr/>
            </p:nvSpPr>
            <p:spPr>
              <a:xfrm>
                <a:off x="35575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3" name="Google Shape;22143;p98"/>
              <p:cNvSpPr/>
              <p:nvPr/>
            </p:nvSpPr>
            <p:spPr>
              <a:xfrm>
                <a:off x="3971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4" name="Google Shape;22144;p98"/>
              <p:cNvSpPr/>
              <p:nvPr/>
            </p:nvSpPr>
            <p:spPr>
              <a:xfrm>
                <a:off x="43525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5" name="Google Shape;22145;p98"/>
              <p:cNvSpPr/>
              <p:nvPr/>
            </p:nvSpPr>
            <p:spPr>
              <a:xfrm>
                <a:off x="47500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6" name="Google Shape;22146;p98"/>
              <p:cNvSpPr/>
              <p:nvPr/>
            </p:nvSpPr>
            <p:spPr>
              <a:xfrm>
                <a:off x="51642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7" name="Google Shape;22147;p98"/>
              <p:cNvSpPr/>
              <p:nvPr/>
            </p:nvSpPr>
            <p:spPr>
              <a:xfrm>
                <a:off x="554500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8" name="Google Shape;22148;p98"/>
              <p:cNvSpPr/>
              <p:nvPr/>
            </p:nvSpPr>
            <p:spPr>
              <a:xfrm>
                <a:off x="595925" y="13458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9" name="Google Shape;22149;p98"/>
              <p:cNvSpPr/>
              <p:nvPr/>
            </p:nvSpPr>
            <p:spPr>
              <a:xfrm>
                <a:off x="634025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0" name="Google Shape;22150;p98"/>
              <p:cNvSpPr/>
              <p:nvPr/>
            </p:nvSpPr>
            <p:spPr>
              <a:xfrm>
                <a:off x="673775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1" name="Google Shape;22151;p98"/>
              <p:cNvSpPr/>
              <p:nvPr/>
            </p:nvSpPr>
            <p:spPr>
              <a:xfrm>
                <a:off x="7152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2" name="Google Shape;22152;p98"/>
              <p:cNvSpPr/>
              <p:nvPr/>
            </p:nvSpPr>
            <p:spPr>
              <a:xfrm>
                <a:off x="753300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3" name="Google Shape;22153;p98"/>
              <p:cNvSpPr/>
              <p:nvPr/>
            </p:nvSpPr>
            <p:spPr>
              <a:xfrm>
                <a:off x="7947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4" name="Google Shape;22154;p98"/>
              <p:cNvSpPr/>
              <p:nvPr/>
            </p:nvSpPr>
            <p:spPr>
              <a:xfrm>
                <a:off x="832825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1"/>
                      <a:pt x="210" y="389"/>
                      <a:pt x="257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5" name="Google Shape;22155;p98"/>
              <p:cNvSpPr/>
              <p:nvPr/>
            </p:nvSpPr>
            <p:spPr>
              <a:xfrm>
                <a:off x="872575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1"/>
                      <a:pt x="210" y="389"/>
                      <a:pt x="257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6" name="Google Shape;22156;p98"/>
              <p:cNvSpPr/>
              <p:nvPr/>
            </p:nvSpPr>
            <p:spPr>
              <a:xfrm>
                <a:off x="91395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7" name="Google Shape;22157;p98"/>
              <p:cNvSpPr/>
              <p:nvPr/>
            </p:nvSpPr>
            <p:spPr>
              <a:xfrm>
                <a:off x="9537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8" name="Google Shape;22158;p98"/>
              <p:cNvSpPr/>
              <p:nvPr/>
            </p:nvSpPr>
            <p:spPr>
              <a:xfrm>
                <a:off x="99345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9" name="Google Shape;22159;p98"/>
              <p:cNvSpPr/>
              <p:nvPr/>
            </p:nvSpPr>
            <p:spPr>
              <a:xfrm>
                <a:off x="10332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0" name="Google Shape;22160;p98"/>
              <p:cNvSpPr/>
              <p:nvPr/>
            </p:nvSpPr>
            <p:spPr>
              <a:xfrm>
                <a:off x="107297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1" name="Google Shape;22161;p98"/>
              <p:cNvSpPr/>
              <p:nvPr/>
            </p:nvSpPr>
            <p:spPr>
              <a:xfrm>
                <a:off x="11127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2" name="Google Shape;22162;p98"/>
              <p:cNvSpPr/>
              <p:nvPr/>
            </p:nvSpPr>
            <p:spPr>
              <a:xfrm>
                <a:off x="1152500" y="13458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3" name="Google Shape;22163;p98"/>
              <p:cNvSpPr/>
              <p:nvPr/>
            </p:nvSpPr>
            <p:spPr>
              <a:xfrm>
                <a:off x="119227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4" name="Google Shape;22164;p98"/>
              <p:cNvSpPr/>
              <p:nvPr/>
            </p:nvSpPr>
            <p:spPr>
              <a:xfrm>
                <a:off x="123202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5" name="Google Shape;22165;p98"/>
              <p:cNvSpPr/>
              <p:nvPr/>
            </p:nvSpPr>
            <p:spPr>
              <a:xfrm>
                <a:off x="3176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6" name="Google Shape;22166;p98"/>
              <p:cNvSpPr/>
              <p:nvPr/>
            </p:nvSpPr>
            <p:spPr>
              <a:xfrm>
                <a:off x="35575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7" y="390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7" name="Google Shape;22167;p98"/>
              <p:cNvSpPr/>
              <p:nvPr/>
            </p:nvSpPr>
            <p:spPr>
              <a:xfrm>
                <a:off x="3971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3"/>
                      <a:pt x="88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8" name="Google Shape;22168;p98"/>
              <p:cNvSpPr/>
              <p:nvPr/>
            </p:nvSpPr>
            <p:spPr>
              <a:xfrm>
                <a:off x="43525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9" name="Google Shape;22169;p98"/>
              <p:cNvSpPr/>
              <p:nvPr/>
            </p:nvSpPr>
            <p:spPr>
              <a:xfrm>
                <a:off x="47500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0" name="Google Shape;22170;p98"/>
              <p:cNvSpPr/>
              <p:nvPr/>
            </p:nvSpPr>
            <p:spPr>
              <a:xfrm>
                <a:off x="51642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3" y="389"/>
                    </a:cubicBezTo>
                    <a:cubicBezTo>
                      <a:pt x="301" y="389"/>
                      <a:pt x="387" y="303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1" name="Google Shape;22171;p98"/>
              <p:cNvSpPr/>
              <p:nvPr/>
            </p:nvSpPr>
            <p:spPr>
              <a:xfrm>
                <a:off x="554500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2" y="390"/>
                      <a:pt x="259" y="390"/>
                    </a:cubicBezTo>
                    <a:cubicBezTo>
                      <a:pt x="359" y="390"/>
                      <a:pt x="454" y="312"/>
                      <a:pt x="454" y="195"/>
                    </a:cubicBezTo>
                    <a:cubicBezTo>
                      <a:pt x="454" y="89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2" name="Google Shape;22172;p98"/>
              <p:cNvSpPr/>
              <p:nvPr/>
            </p:nvSpPr>
            <p:spPr>
              <a:xfrm>
                <a:off x="595925" y="13116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3" y="389"/>
                    </a:cubicBezTo>
                    <a:cubicBezTo>
                      <a:pt x="301" y="389"/>
                      <a:pt x="387" y="303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3" name="Google Shape;22173;p98"/>
              <p:cNvSpPr/>
              <p:nvPr/>
            </p:nvSpPr>
            <p:spPr>
              <a:xfrm>
                <a:off x="634025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5"/>
                    </a:cubicBezTo>
                    <a:cubicBezTo>
                      <a:pt x="453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4" name="Google Shape;22174;p98"/>
              <p:cNvSpPr/>
              <p:nvPr/>
            </p:nvSpPr>
            <p:spPr>
              <a:xfrm>
                <a:off x="673775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5"/>
                    </a:cubicBezTo>
                    <a:cubicBezTo>
                      <a:pt x="453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5" name="Google Shape;22175;p98"/>
              <p:cNvSpPr/>
              <p:nvPr/>
            </p:nvSpPr>
            <p:spPr>
              <a:xfrm>
                <a:off x="7152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3"/>
                      <a:pt x="86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6" name="Google Shape;22176;p98"/>
              <p:cNvSpPr/>
              <p:nvPr/>
            </p:nvSpPr>
            <p:spPr>
              <a:xfrm>
                <a:off x="753300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7" name="Google Shape;22177;p98"/>
              <p:cNvSpPr/>
              <p:nvPr/>
            </p:nvSpPr>
            <p:spPr>
              <a:xfrm>
                <a:off x="7947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8" name="Google Shape;22178;p98"/>
              <p:cNvSpPr/>
              <p:nvPr/>
            </p:nvSpPr>
            <p:spPr>
              <a:xfrm>
                <a:off x="832825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7" y="390"/>
                      <a:pt x="453" y="312"/>
                      <a:pt x="453" y="195"/>
                    </a:cubicBezTo>
                    <a:cubicBezTo>
                      <a:pt x="453" y="89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9" name="Google Shape;22179;p98"/>
              <p:cNvSpPr/>
              <p:nvPr/>
            </p:nvSpPr>
            <p:spPr>
              <a:xfrm>
                <a:off x="872575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0" name="Google Shape;22180;p98"/>
              <p:cNvSpPr/>
              <p:nvPr/>
            </p:nvSpPr>
            <p:spPr>
              <a:xfrm>
                <a:off x="91395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1" name="Google Shape;22181;p98"/>
              <p:cNvSpPr/>
              <p:nvPr/>
            </p:nvSpPr>
            <p:spPr>
              <a:xfrm>
                <a:off x="9537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3"/>
                      <a:pt x="89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2" name="Google Shape;22182;p98"/>
              <p:cNvSpPr/>
              <p:nvPr/>
            </p:nvSpPr>
            <p:spPr>
              <a:xfrm>
                <a:off x="99345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3"/>
                      <a:pt x="89" y="389"/>
                      <a:pt x="195" y="389"/>
                    </a:cubicBezTo>
                    <a:cubicBezTo>
                      <a:pt x="303" y="389"/>
                      <a:pt x="389" y="303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3" name="Google Shape;22183;p98"/>
              <p:cNvSpPr/>
              <p:nvPr/>
            </p:nvSpPr>
            <p:spPr>
              <a:xfrm>
                <a:off x="10332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4" name="Google Shape;22184;p98"/>
              <p:cNvSpPr/>
              <p:nvPr/>
            </p:nvSpPr>
            <p:spPr>
              <a:xfrm>
                <a:off x="107297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5" name="Google Shape;22185;p98"/>
              <p:cNvSpPr/>
              <p:nvPr/>
            </p:nvSpPr>
            <p:spPr>
              <a:xfrm>
                <a:off x="11127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6" name="Google Shape;22186;p98"/>
              <p:cNvSpPr/>
              <p:nvPr/>
            </p:nvSpPr>
            <p:spPr>
              <a:xfrm>
                <a:off x="1152500" y="13116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3" y="389"/>
                    </a:cubicBezTo>
                    <a:cubicBezTo>
                      <a:pt x="301" y="389"/>
                      <a:pt x="388" y="303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7" name="Google Shape;22187;p98"/>
              <p:cNvSpPr/>
              <p:nvPr/>
            </p:nvSpPr>
            <p:spPr>
              <a:xfrm>
                <a:off x="119227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3"/>
                      <a:pt x="86" y="389"/>
                      <a:pt x="193" y="389"/>
                    </a:cubicBezTo>
                    <a:cubicBezTo>
                      <a:pt x="300" y="389"/>
                      <a:pt x="387" y="303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8" name="Google Shape;22188;p98"/>
              <p:cNvSpPr/>
              <p:nvPr/>
            </p:nvSpPr>
            <p:spPr>
              <a:xfrm>
                <a:off x="123202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7" y="303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9" name="Google Shape;22189;p98"/>
              <p:cNvSpPr/>
              <p:nvPr/>
            </p:nvSpPr>
            <p:spPr>
              <a:xfrm>
                <a:off x="276225" y="12775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9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0" name="Google Shape;22190;p98"/>
              <p:cNvSpPr/>
              <p:nvPr/>
            </p:nvSpPr>
            <p:spPr>
              <a:xfrm>
                <a:off x="3176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1" name="Google Shape;22191;p98"/>
              <p:cNvSpPr/>
              <p:nvPr/>
            </p:nvSpPr>
            <p:spPr>
              <a:xfrm>
                <a:off x="35575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2" name="Google Shape;22192;p98"/>
              <p:cNvSpPr/>
              <p:nvPr/>
            </p:nvSpPr>
            <p:spPr>
              <a:xfrm>
                <a:off x="3971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3" name="Google Shape;22193;p98"/>
              <p:cNvSpPr/>
              <p:nvPr/>
            </p:nvSpPr>
            <p:spPr>
              <a:xfrm>
                <a:off x="43525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4" name="Google Shape;22194;p98"/>
              <p:cNvSpPr/>
              <p:nvPr/>
            </p:nvSpPr>
            <p:spPr>
              <a:xfrm>
                <a:off x="47500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5" name="Google Shape;22195;p98"/>
              <p:cNvSpPr/>
              <p:nvPr/>
            </p:nvSpPr>
            <p:spPr>
              <a:xfrm>
                <a:off x="51642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6" name="Google Shape;22196;p98"/>
              <p:cNvSpPr/>
              <p:nvPr/>
            </p:nvSpPr>
            <p:spPr>
              <a:xfrm>
                <a:off x="554500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7" name="Google Shape;22197;p98"/>
              <p:cNvSpPr/>
              <p:nvPr/>
            </p:nvSpPr>
            <p:spPr>
              <a:xfrm>
                <a:off x="595925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8" name="Google Shape;22198;p98"/>
              <p:cNvSpPr/>
              <p:nvPr/>
            </p:nvSpPr>
            <p:spPr>
              <a:xfrm>
                <a:off x="634025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5" y="195"/>
                    </a:cubicBezTo>
                    <a:cubicBezTo>
                      <a:pt x="455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9" name="Google Shape;22199;p98"/>
              <p:cNvSpPr/>
              <p:nvPr/>
            </p:nvSpPr>
            <p:spPr>
              <a:xfrm>
                <a:off x="673775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0" name="Google Shape;22200;p98"/>
              <p:cNvSpPr/>
              <p:nvPr/>
            </p:nvSpPr>
            <p:spPr>
              <a:xfrm>
                <a:off x="7152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1" name="Google Shape;22201;p98"/>
              <p:cNvSpPr/>
              <p:nvPr/>
            </p:nvSpPr>
            <p:spPr>
              <a:xfrm>
                <a:off x="753300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2" name="Google Shape;22202;p98"/>
              <p:cNvSpPr/>
              <p:nvPr/>
            </p:nvSpPr>
            <p:spPr>
              <a:xfrm>
                <a:off x="7947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3" name="Google Shape;22203;p98"/>
              <p:cNvSpPr/>
              <p:nvPr/>
            </p:nvSpPr>
            <p:spPr>
              <a:xfrm>
                <a:off x="832825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4" name="Google Shape;22204;p98"/>
              <p:cNvSpPr/>
              <p:nvPr/>
            </p:nvSpPr>
            <p:spPr>
              <a:xfrm>
                <a:off x="872575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5" name="Google Shape;22205;p98"/>
              <p:cNvSpPr/>
              <p:nvPr/>
            </p:nvSpPr>
            <p:spPr>
              <a:xfrm>
                <a:off x="91395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6" name="Google Shape;22206;p98"/>
              <p:cNvSpPr/>
              <p:nvPr/>
            </p:nvSpPr>
            <p:spPr>
              <a:xfrm>
                <a:off x="9537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7" name="Google Shape;22207;p98"/>
              <p:cNvSpPr/>
              <p:nvPr/>
            </p:nvSpPr>
            <p:spPr>
              <a:xfrm>
                <a:off x="99345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8" name="Google Shape;22208;p98"/>
              <p:cNvSpPr/>
              <p:nvPr/>
            </p:nvSpPr>
            <p:spPr>
              <a:xfrm>
                <a:off x="10332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9" name="Google Shape;22209;p98"/>
              <p:cNvSpPr/>
              <p:nvPr/>
            </p:nvSpPr>
            <p:spPr>
              <a:xfrm>
                <a:off x="107297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0" name="Google Shape;22210;p98"/>
              <p:cNvSpPr/>
              <p:nvPr/>
            </p:nvSpPr>
            <p:spPr>
              <a:xfrm>
                <a:off x="11127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1" name="Google Shape;22211;p98"/>
              <p:cNvSpPr/>
              <p:nvPr/>
            </p:nvSpPr>
            <p:spPr>
              <a:xfrm>
                <a:off x="1152500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2" name="Google Shape;22212;p98"/>
              <p:cNvSpPr/>
              <p:nvPr/>
            </p:nvSpPr>
            <p:spPr>
              <a:xfrm>
                <a:off x="119227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3" name="Google Shape;22213;p98"/>
              <p:cNvSpPr/>
              <p:nvPr/>
            </p:nvSpPr>
            <p:spPr>
              <a:xfrm>
                <a:off x="123202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4" name="Google Shape;22214;p98"/>
              <p:cNvSpPr/>
              <p:nvPr/>
            </p:nvSpPr>
            <p:spPr>
              <a:xfrm>
                <a:off x="276225" y="1243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4" y="332"/>
                    </a:cubicBezTo>
                    <a:cubicBezTo>
                      <a:pt x="163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8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5" name="Google Shape;22215;p98"/>
              <p:cNvSpPr/>
              <p:nvPr/>
            </p:nvSpPr>
            <p:spPr>
              <a:xfrm>
                <a:off x="3176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6" name="Google Shape;22216;p98"/>
              <p:cNvSpPr/>
              <p:nvPr/>
            </p:nvSpPr>
            <p:spPr>
              <a:xfrm>
                <a:off x="355750" y="1243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7" name="Google Shape;22217;p98"/>
              <p:cNvSpPr/>
              <p:nvPr/>
            </p:nvSpPr>
            <p:spPr>
              <a:xfrm>
                <a:off x="3971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8" name="Google Shape;22218;p98"/>
              <p:cNvSpPr/>
              <p:nvPr/>
            </p:nvSpPr>
            <p:spPr>
              <a:xfrm>
                <a:off x="435250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2"/>
                      <a:pt x="211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9" name="Google Shape;22219;p98"/>
              <p:cNvSpPr/>
              <p:nvPr/>
            </p:nvSpPr>
            <p:spPr>
              <a:xfrm>
                <a:off x="475000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0" name="Google Shape;22220;p98"/>
              <p:cNvSpPr/>
              <p:nvPr/>
            </p:nvSpPr>
            <p:spPr>
              <a:xfrm>
                <a:off x="51642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1" name="Google Shape;22221;p98"/>
              <p:cNvSpPr/>
              <p:nvPr/>
            </p:nvSpPr>
            <p:spPr>
              <a:xfrm>
                <a:off x="554500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2"/>
                    </a:cubicBezTo>
                    <a:cubicBezTo>
                      <a:pt x="163" y="372"/>
                      <a:pt x="212" y="390"/>
                      <a:pt x="259" y="390"/>
                    </a:cubicBezTo>
                    <a:cubicBezTo>
                      <a:pt x="359" y="390"/>
                      <a:pt x="454" y="312"/>
                      <a:pt x="454" y="194"/>
                    </a:cubicBezTo>
                    <a:cubicBezTo>
                      <a:pt x="454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2" name="Google Shape;22222;p98"/>
              <p:cNvSpPr/>
              <p:nvPr/>
            </p:nvSpPr>
            <p:spPr>
              <a:xfrm>
                <a:off x="595925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3" name="Google Shape;22223;p98"/>
              <p:cNvSpPr/>
              <p:nvPr/>
            </p:nvSpPr>
            <p:spPr>
              <a:xfrm>
                <a:off x="634025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2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4" name="Google Shape;22224;p98"/>
              <p:cNvSpPr/>
              <p:nvPr/>
            </p:nvSpPr>
            <p:spPr>
              <a:xfrm>
                <a:off x="673775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5" name="Google Shape;22225;p98"/>
              <p:cNvSpPr/>
              <p:nvPr/>
            </p:nvSpPr>
            <p:spPr>
              <a:xfrm>
                <a:off x="7152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6" name="Google Shape;22226;p98"/>
              <p:cNvSpPr/>
              <p:nvPr/>
            </p:nvSpPr>
            <p:spPr>
              <a:xfrm>
                <a:off x="753300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7" name="Google Shape;22227;p98"/>
              <p:cNvSpPr/>
              <p:nvPr/>
            </p:nvSpPr>
            <p:spPr>
              <a:xfrm>
                <a:off x="7947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8" name="Google Shape;22228;p98"/>
              <p:cNvSpPr/>
              <p:nvPr/>
            </p:nvSpPr>
            <p:spPr>
              <a:xfrm>
                <a:off x="832825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7" y="390"/>
                      <a:pt x="453" y="312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9" name="Google Shape;22229;p98"/>
              <p:cNvSpPr/>
              <p:nvPr/>
            </p:nvSpPr>
            <p:spPr>
              <a:xfrm>
                <a:off x="872575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0" name="Google Shape;22230;p98"/>
              <p:cNvSpPr/>
              <p:nvPr/>
            </p:nvSpPr>
            <p:spPr>
              <a:xfrm>
                <a:off x="91395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1" name="Google Shape;22231;p98"/>
              <p:cNvSpPr/>
              <p:nvPr/>
            </p:nvSpPr>
            <p:spPr>
              <a:xfrm>
                <a:off x="9537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2" name="Google Shape;22232;p98"/>
              <p:cNvSpPr/>
              <p:nvPr/>
            </p:nvSpPr>
            <p:spPr>
              <a:xfrm>
                <a:off x="99345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3" name="Google Shape;22233;p98"/>
              <p:cNvSpPr/>
              <p:nvPr/>
            </p:nvSpPr>
            <p:spPr>
              <a:xfrm>
                <a:off x="10332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4" name="Google Shape;22234;p98"/>
              <p:cNvSpPr/>
              <p:nvPr/>
            </p:nvSpPr>
            <p:spPr>
              <a:xfrm>
                <a:off x="107297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5" name="Google Shape;22235;p98"/>
              <p:cNvSpPr/>
              <p:nvPr/>
            </p:nvSpPr>
            <p:spPr>
              <a:xfrm>
                <a:off x="11127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6" name="Google Shape;22236;p98"/>
              <p:cNvSpPr/>
              <p:nvPr/>
            </p:nvSpPr>
            <p:spPr>
              <a:xfrm>
                <a:off x="1152500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7" name="Google Shape;22237;p98"/>
              <p:cNvSpPr/>
              <p:nvPr/>
            </p:nvSpPr>
            <p:spPr>
              <a:xfrm>
                <a:off x="119227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8" name="Google Shape;22238;p98"/>
              <p:cNvSpPr/>
              <p:nvPr/>
            </p:nvSpPr>
            <p:spPr>
              <a:xfrm>
                <a:off x="123202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9" name="Google Shape;22239;p98"/>
              <p:cNvSpPr/>
              <p:nvPr/>
            </p:nvSpPr>
            <p:spPr>
              <a:xfrm>
                <a:off x="276225" y="1209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0" name="Google Shape;22240;p98"/>
              <p:cNvSpPr/>
              <p:nvPr/>
            </p:nvSpPr>
            <p:spPr>
              <a:xfrm>
                <a:off x="3176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1" name="Google Shape;22241;p98"/>
              <p:cNvSpPr/>
              <p:nvPr/>
            </p:nvSpPr>
            <p:spPr>
              <a:xfrm>
                <a:off x="355750" y="1209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2" name="Google Shape;22242;p98"/>
              <p:cNvSpPr/>
              <p:nvPr/>
            </p:nvSpPr>
            <p:spPr>
              <a:xfrm>
                <a:off x="3971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3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3" name="Google Shape;22243;p98"/>
              <p:cNvSpPr/>
              <p:nvPr/>
            </p:nvSpPr>
            <p:spPr>
              <a:xfrm>
                <a:off x="435250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4" name="Google Shape;22244;p98"/>
              <p:cNvSpPr/>
              <p:nvPr/>
            </p:nvSpPr>
            <p:spPr>
              <a:xfrm>
                <a:off x="475000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5" name="Google Shape;22245;p98"/>
              <p:cNvSpPr/>
              <p:nvPr/>
            </p:nvSpPr>
            <p:spPr>
              <a:xfrm>
                <a:off x="51642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6" name="Google Shape;22246;p98"/>
              <p:cNvSpPr/>
              <p:nvPr/>
            </p:nvSpPr>
            <p:spPr>
              <a:xfrm>
                <a:off x="554500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7" name="Google Shape;22247;p98"/>
              <p:cNvSpPr/>
              <p:nvPr/>
            </p:nvSpPr>
            <p:spPr>
              <a:xfrm>
                <a:off x="595925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8" name="Google Shape;22248;p98"/>
              <p:cNvSpPr/>
              <p:nvPr/>
            </p:nvSpPr>
            <p:spPr>
              <a:xfrm>
                <a:off x="634025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9" name="Google Shape;22249;p98"/>
              <p:cNvSpPr/>
              <p:nvPr/>
            </p:nvSpPr>
            <p:spPr>
              <a:xfrm>
                <a:off x="673775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0" name="Google Shape;22250;p98"/>
              <p:cNvSpPr/>
              <p:nvPr/>
            </p:nvSpPr>
            <p:spPr>
              <a:xfrm>
                <a:off x="7152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1" name="Google Shape;22251;p98"/>
              <p:cNvSpPr/>
              <p:nvPr/>
            </p:nvSpPr>
            <p:spPr>
              <a:xfrm>
                <a:off x="753300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2" name="Google Shape;22252;p98"/>
              <p:cNvSpPr/>
              <p:nvPr/>
            </p:nvSpPr>
            <p:spPr>
              <a:xfrm>
                <a:off x="7947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3" name="Google Shape;22253;p98"/>
              <p:cNvSpPr/>
              <p:nvPr/>
            </p:nvSpPr>
            <p:spPr>
              <a:xfrm>
                <a:off x="832825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4" name="Google Shape;22254;p98"/>
              <p:cNvSpPr/>
              <p:nvPr/>
            </p:nvSpPr>
            <p:spPr>
              <a:xfrm>
                <a:off x="872575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5" name="Google Shape;22255;p98"/>
              <p:cNvSpPr/>
              <p:nvPr/>
            </p:nvSpPr>
            <p:spPr>
              <a:xfrm>
                <a:off x="91395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6" name="Google Shape;22256;p98"/>
              <p:cNvSpPr/>
              <p:nvPr/>
            </p:nvSpPr>
            <p:spPr>
              <a:xfrm>
                <a:off x="9537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3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7" name="Google Shape;22257;p98"/>
              <p:cNvSpPr/>
              <p:nvPr/>
            </p:nvSpPr>
            <p:spPr>
              <a:xfrm>
                <a:off x="99345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3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3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8" name="Google Shape;22258;p98"/>
              <p:cNvSpPr/>
              <p:nvPr/>
            </p:nvSpPr>
            <p:spPr>
              <a:xfrm>
                <a:off x="10332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9" name="Google Shape;22259;p98"/>
              <p:cNvSpPr/>
              <p:nvPr/>
            </p:nvSpPr>
            <p:spPr>
              <a:xfrm>
                <a:off x="107297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0" name="Google Shape;22260;p98"/>
              <p:cNvSpPr/>
              <p:nvPr/>
            </p:nvSpPr>
            <p:spPr>
              <a:xfrm>
                <a:off x="11127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1" name="Google Shape;22261;p98"/>
              <p:cNvSpPr/>
              <p:nvPr/>
            </p:nvSpPr>
            <p:spPr>
              <a:xfrm>
                <a:off x="1152500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3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2" name="Google Shape;22262;p98"/>
              <p:cNvSpPr/>
              <p:nvPr/>
            </p:nvSpPr>
            <p:spPr>
              <a:xfrm>
                <a:off x="119227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3" name="Google Shape;22263;p98"/>
              <p:cNvSpPr/>
              <p:nvPr/>
            </p:nvSpPr>
            <p:spPr>
              <a:xfrm>
                <a:off x="123202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4" name="Google Shape;22264;p98"/>
              <p:cNvSpPr/>
              <p:nvPr/>
            </p:nvSpPr>
            <p:spPr>
              <a:xfrm>
                <a:off x="276225" y="11753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5" name="Google Shape;22265;p98"/>
              <p:cNvSpPr/>
              <p:nvPr/>
            </p:nvSpPr>
            <p:spPr>
              <a:xfrm>
                <a:off x="3176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6" name="Google Shape;22266;p98"/>
              <p:cNvSpPr/>
              <p:nvPr/>
            </p:nvSpPr>
            <p:spPr>
              <a:xfrm>
                <a:off x="355750" y="117530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0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7" name="Google Shape;22267;p98"/>
              <p:cNvSpPr/>
              <p:nvPr/>
            </p:nvSpPr>
            <p:spPr>
              <a:xfrm>
                <a:off x="3971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8" name="Google Shape;22268;p98"/>
              <p:cNvSpPr/>
              <p:nvPr/>
            </p:nvSpPr>
            <p:spPr>
              <a:xfrm>
                <a:off x="435250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9" name="Google Shape;22269;p98"/>
              <p:cNvSpPr/>
              <p:nvPr/>
            </p:nvSpPr>
            <p:spPr>
              <a:xfrm>
                <a:off x="475025" y="11753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0" name="Google Shape;22270;p98"/>
              <p:cNvSpPr/>
              <p:nvPr/>
            </p:nvSpPr>
            <p:spPr>
              <a:xfrm>
                <a:off x="51642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1" name="Google Shape;22271;p98"/>
              <p:cNvSpPr/>
              <p:nvPr/>
            </p:nvSpPr>
            <p:spPr>
              <a:xfrm>
                <a:off x="55452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2" name="Google Shape;22272;p98"/>
              <p:cNvSpPr/>
              <p:nvPr/>
            </p:nvSpPr>
            <p:spPr>
              <a:xfrm>
                <a:off x="595925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3" name="Google Shape;22273;p98"/>
              <p:cNvSpPr/>
              <p:nvPr/>
            </p:nvSpPr>
            <p:spPr>
              <a:xfrm>
                <a:off x="634025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4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4" name="Google Shape;22274;p98"/>
              <p:cNvSpPr/>
              <p:nvPr/>
            </p:nvSpPr>
            <p:spPr>
              <a:xfrm>
                <a:off x="673775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5" name="Google Shape;22275;p98"/>
              <p:cNvSpPr/>
              <p:nvPr/>
            </p:nvSpPr>
            <p:spPr>
              <a:xfrm>
                <a:off x="7152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6" name="Google Shape;22276;p98"/>
              <p:cNvSpPr/>
              <p:nvPr/>
            </p:nvSpPr>
            <p:spPr>
              <a:xfrm>
                <a:off x="753300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7" name="Google Shape;22277;p98"/>
              <p:cNvSpPr/>
              <p:nvPr/>
            </p:nvSpPr>
            <p:spPr>
              <a:xfrm>
                <a:off x="7947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8" name="Google Shape;22278;p98"/>
              <p:cNvSpPr/>
              <p:nvPr/>
            </p:nvSpPr>
            <p:spPr>
              <a:xfrm>
                <a:off x="83282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9" name="Google Shape;22279;p98"/>
              <p:cNvSpPr/>
              <p:nvPr/>
            </p:nvSpPr>
            <p:spPr>
              <a:xfrm>
                <a:off x="87257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1" y="0"/>
                      <a:pt x="260" y="0"/>
                    </a:cubicBezTo>
                    <a:cubicBezTo>
                      <a:pt x="259" y="0"/>
                      <a:pt x="258" y="0"/>
                      <a:pt x="258" y="0"/>
                    </a:cubicBezTo>
                    <a:cubicBezTo>
                      <a:pt x="86" y="0"/>
                      <a:pt x="1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0" name="Google Shape;22280;p98"/>
              <p:cNvSpPr/>
              <p:nvPr/>
            </p:nvSpPr>
            <p:spPr>
              <a:xfrm>
                <a:off x="91395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1" name="Google Shape;22281;p98"/>
              <p:cNvSpPr/>
              <p:nvPr/>
            </p:nvSpPr>
            <p:spPr>
              <a:xfrm>
                <a:off x="9537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2" name="Google Shape;22282;p98"/>
              <p:cNvSpPr/>
              <p:nvPr/>
            </p:nvSpPr>
            <p:spPr>
              <a:xfrm>
                <a:off x="99345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3" name="Google Shape;22283;p98"/>
              <p:cNvSpPr/>
              <p:nvPr/>
            </p:nvSpPr>
            <p:spPr>
              <a:xfrm>
                <a:off x="10332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4" name="Google Shape;22284;p98"/>
              <p:cNvSpPr/>
              <p:nvPr/>
            </p:nvSpPr>
            <p:spPr>
              <a:xfrm>
                <a:off x="10729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5" name="Google Shape;22285;p98"/>
              <p:cNvSpPr/>
              <p:nvPr/>
            </p:nvSpPr>
            <p:spPr>
              <a:xfrm>
                <a:off x="11127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6" name="Google Shape;22286;p98"/>
              <p:cNvSpPr/>
              <p:nvPr/>
            </p:nvSpPr>
            <p:spPr>
              <a:xfrm>
                <a:off x="1152500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7" name="Google Shape;22287;p98"/>
              <p:cNvSpPr/>
              <p:nvPr/>
            </p:nvSpPr>
            <p:spPr>
              <a:xfrm>
                <a:off x="119227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8" name="Google Shape;22288;p98"/>
              <p:cNvSpPr/>
              <p:nvPr/>
            </p:nvSpPr>
            <p:spPr>
              <a:xfrm>
                <a:off x="123202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9" name="Google Shape;22289;p98"/>
              <p:cNvSpPr/>
              <p:nvPr/>
            </p:nvSpPr>
            <p:spPr>
              <a:xfrm>
                <a:off x="23647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0" name="Google Shape;22290;p98"/>
              <p:cNvSpPr/>
              <p:nvPr/>
            </p:nvSpPr>
            <p:spPr>
              <a:xfrm>
                <a:off x="276225" y="11412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1" name="Google Shape;22291;p98"/>
              <p:cNvSpPr/>
              <p:nvPr/>
            </p:nvSpPr>
            <p:spPr>
              <a:xfrm>
                <a:off x="3176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2" name="Google Shape;22292;p98"/>
              <p:cNvSpPr/>
              <p:nvPr/>
            </p:nvSpPr>
            <p:spPr>
              <a:xfrm>
                <a:off x="355750" y="114120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2" y="370"/>
                      <a:pt x="210" y="387"/>
                      <a:pt x="258" y="387"/>
                    </a:cubicBezTo>
                    <a:cubicBezTo>
                      <a:pt x="357" y="387"/>
                      <a:pt x="453" y="310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3" name="Google Shape;22293;p98"/>
              <p:cNvSpPr/>
              <p:nvPr/>
            </p:nvSpPr>
            <p:spPr>
              <a:xfrm>
                <a:off x="3971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4" name="Google Shape;22294;p98"/>
              <p:cNvSpPr/>
              <p:nvPr/>
            </p:nvSpPr>
            <p:spPr>
              <a:xfrm>
                <a:off x="435250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5" name="Google Shape;22295;p98"/>
              <p:cNvSpPr/>
              <p:nvPr/>
            </p:nvSpPr>
            <p:spPr>
              <a:xfrm>
                <a:off x="475000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6" name="Google Shape;22296;p98"/>
              <p:cNvSpPr/>
              <p:nvPr/>
            </p:nvSpPr>
            <p:spPr>
              <a:xfrm>
                <a:off x="51642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7" name="Google Shape;22297;p98"/>
              <p:cNvSpPr/>
              <p:nvPr/>
            </p:nvSpPr>
            <p:spPr>
              <a:xfrm>
                <a:off x="554500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8" name="Google Shape;22298;p98"/>
              <p:cNvSpPr/>
              <p:nvPr/>
            </p:nvSpPr>
            <p:spPr>
              <a:xfrm>
                <a:off x="595925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9" name="Google Shape;22299;p98"/>
              <p:cNvSpPr/>
              <p:nvPr/>
            </p:nvSpPr>
            <p:spPr>
              <a:xfrm>
                <a:off x="63402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0" name="Google Shape;22300;p98"/>
              <p:cNvSpPr/>
              <p:nvPr/>
            </p:nvSpPr>
            <p:spPr>
              <a:xfrm>
                <a:off x="67377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1" name="Google Shape;22301;p98"/>
              <p:cNvSpPr/>
              <p:nvPr/>
            </p:nvSpPr>
            <p:spPr>
              <a:xfrm>
                <a:off x="7152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2" name="Google Shape;22302;p98"/>
              <p:cNvSpPr/>
              <p:nvPr/>
            </p:nvSpPr>
            <p:spPr>
              <a:xfrm>
                <a:off x="753300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3" name="Google Shape;22303;p98"/>
              <p:cNvSpPr/>
              <p:nvPr/>
            </p:nvSpPr>
            <p:spPr>
              <a:xfrm>
                <a:off x="7947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4" name="Google Shape;22304;p98"/>
              <p:cNvSpPr/>
              <p:nvPr/>
            </p:nvSpPr>
            <p:spPr>
              <a:xfrm>
                <a:off x="832825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5" name="Google Shape;22305;p98"/>
              <p:cNvSpPr/>
              <p:nvPr/>
            </p:nvSpPr>
            <p:spPr>
              <a:xfrm>
                <a:off x="872575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6" name="Google Shape;22306;p98"/>
              <p:cNvSpPr/>
              <p:nvPr/>
            </p:nvSpPr>
            <p:spPr>
              <a:xfrm>
                <a:off x="91395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7" name="Google Shape;22307;p98"/>
              <p:cNvSpPr/>
              <p:nvPr/>
            </p:nvSpPr>
            <p:spPr>
              <a:xfrm>
                <a:off x="9537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8" name="Google Shape;22308;p98"/>
              <p:cNvSpPr/>
              <p:nvPr/>
            </p:nvSpPr>
            <p:spPr>
              <a:xfrm>
                <a:off x="99345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3" y="387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9" name="Google Shape;22309;p98"/>
              <p:cNvSpPr/>
              <p:nvPr/>
            </p:nvSpPr>
            <p:spPr>
              <a:xfrm>
                <a:off x="10332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0" name="Google Shape;22310;p98"/>
              <p:cNvSpPr/>
              <p:nvPr/>
            </p:nvSpPr>
            <p:spPr>
              <a:xfrm>
                <a:off x="10729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1" name="Google Shape;22311;p98"/>
              <p:cNvSpPr/>
              <p:nvPr/>
            </p:nvSpPr>
            <p:spPr>
              <a:xfrm>
                <a:off x="11127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2" name="Google Shape;22312;p98"/>
              <p:cNvSpPr/>
              <p:nvPr/>
            </p:nvSpPr>
            <p:spPr>
              <a:xfrm>
                <a:off x="1152500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3" name="Google Shape;22313;p98"/>
              <p:cNvSpPr/>
              <p:nvPr/>
            </p:nvSpPr>
            <p:spPr>
              <a:xfrm>
                <a:off x="119227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4" name="Google Shape;22314;p98"/>
              <p:cNvSpPr/>
              <p:nvPr/>
            </p:nvSpPr>
            <p:spPr>
              <a:xfrm>
                <a:off x="123202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5" name="Google Shape;22315;p98"/>
              <p:cNvSpPr/>
              <p:nvPr/>
            </p:nvSpPr>
            <p:spPr>
              <a:xfrm>
                <a:off x="23647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6" name="Google Shape;22316;p98"/>
              <p:cNvSpPr/>
              <p:nvPr/>
            </p:nvSpPr>
            <p:spPr>
              <a:xfrm>
                <a:off x="27622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7" name="Google Shape;22317;p98"/>
              <p:cNvSpPr/>
              <p:nvPr/>
            </p:nvSpPr>
            <p:spPr>
              <a:xfrm>
                <a:off x="3176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8" name="Google Shape;22318;p98"/>
              <p:cNvSpPr/>
              <p:nvPr/>
            </p:nvSpPr>
            <p:spPr>
              <a:xfrm>
                <a:off x="355750" y="110707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9" name="Google Shape;22319;p98"/>
              <p:cNvSpPr/>
              <p:nvPr/>
            </p:nvSpPr>
            <p:spPr>
              <a:xfrm>
                <a:off x="3971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0" name="Google Shape;22320;p98"/>
              <p:cNvSpPr/>
              <p:nvPr/>
            </p:nvSpPr>
            <p:spPr>
              <a:xfrm>
                <a:off x="435250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1" name="Google Shape;22321;p98"/>
              <p:cNvSpPr/>
              <p:nvPr/>
            </p:nvSpPr>
            <p:spPr>
              <a:xfrm>
                <a:off x="475000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2" name="Google Shape;22322;p98"/>
              <p:cNvSpPr/>
              <p:nvPr/>
            </p:nvSpPr>
            <p:spPr>
              <a:xfrm>
                <a:off x="51642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3" name="Google Shape;22323;p98"/>
              <p:cNvSpPr/>
              <p:nvPr/>
            </p:nvSpPr>
            <p:spPr>
              <a:xfrm>
                <a:off x="554500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4" name="Google Shape;22324;p98"/>
              <p:cNvSpPr/>
              <p:nvPr/>
            </p:nvSpPr>
            <p:spPr>
              <a:xfrm>
                <a:off x="595925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5" name="Google Shape;22325;p98"/>
              <p:cNvSpPr/>
              <p:nvPr/>
            </p:nvSpPr>
            <p:spPr>
              <a:xfrm>
                <a:off x="63402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6" name="Google Shape;22326;p98"/>
              <p:cNvSpPr/>
              <p:nvPr/>
            </p:nvSpPr>
            <p:spPr>
              <a:xfrm>
                <a:off x="67377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7" name="Google Shape;22327;p98"/>
              <p:cNvSpPr/>
              <p:nvPr/>
            </p:nvSpPr>
            <p:spPr>
              <a:xfrm>
                <a:off x="7152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8" name="Google Shape;22328;p98"/>
              <p:cNvSpPr/>
              <p:nvPr/>
            </p:nvSpPr>
            <p:spPr>
              <a:xfrm>
                <a:off x="753300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9" name="Google Shape;22329;p98"/>
              <p:cNvSpPr/>
              <p:nvPr/>
            </p:nvSpPr>
            <p:spPr>
              <a:xfrm>
                <a:off x="7947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0" name="Google Shape;22330;p98"/>
              <p:cNvSpPr/>
              <p:nvPr/>
            </p:nvSpPr>
            <p:spPr>
              <a:xfrm>
                <a:off x="832825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1" name="Google Shape;22331;p98"/>
              <p:cNvSpPr/>
              <p:nvPr/>
            </p:nvSpPr>
            <p:spPr>
              <a:xfrm>
                <a:off x="872575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2" name="Google Shape;22332;p98"/>
              <p:cNvSpPr/>
              <p:nvPr/>
            </p:nvSpPr>
            <p:spPr>
              <a:xfrm>
                <a:off x="91395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3" name="Google Shape;22333;p98"/>
              <p:cNvSpPr/>
              <p:nvPr/>
            </p:nvSpPr>
            <p:spPr>
              <a:xfrm>
                <a:off x="9537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4" name="Google Shape;22334;p98"/>
              <p:cNvSpPr/>
              <p:nvPr/>
            </p:nvSpPr>
            <p:spPr>
              <a:xfrm>
                <a:off x="99345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5" name="Google Shape;22335;p98"/>
              <p:cNvSpPr/>
              <p:nvPr/>
            </p:nvSpPr>
            <p:spPr>
              <a:xfrm>
                <a:off x="10332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6" name="Google Shape;22336;p98"/>
              <p:cNvSpPr/>
              <p:nvPr/>
            </p:nvSpPr>
            <p:spPr>
              <a:xfrm>
                <a:off x="10729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7" name="Google Shape;22337;p98"/>
              <p:cNvSpPr/>
              <p:nvPr/>
            </p:nvSpPr>
            <p:spPr>
              <a:xfrm>
                <a:off x="11127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8" name="Google Shape;22338;p98"/>
              <p:cNvSpPr/>
              <p:nvPr/>
            </p:nvSpPr>
            <p:spPr>
              <a:xfrm>
                <a:off x="1152500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9" name="Google Shape;22339;p98"/>
              <p:cNvSpPr/>
              <p:nvPr/>
            </p:nvSpPr>
            <p:spPr>
              <a:xfrm>
                <a:off x="119227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0" name="Google Shape;22340;p98"/>
              <p:cNvSpPr/>
              <p:nvPr/>
            </p:nvSpPr>
            <p:spPr>
              <a:xfrm>
                <a:off x="123202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1" name="Google Shape;22341;p98"/>
              <p:cNvSpPr/>
              <p:nvPr/>
            </p:nvSpPr>
            <p:spPr>
              <a:xfrm>
                <a:off x="23647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2" name="Google Shape;22342;p98"/>
              <p:cNvSpPr/>
              <p:nvPr/>
            </p:nvSpPr>
            <p:spPr>
              <a:xfrm>
                <a:off x="27622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3" name="Google Shape;22343;p98"/>
              <p:cNvSpPr/>
              <p:nvPr/>
            </p:nvSpPr>
            <p:spPr>
              <a:xfrm>
                <a:off x="3176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4" name="Google Shape;22344;p98"/>
              <p:cNvSpPr/>
              <p:nvPr/>
            </p:nvSpPr>
            <p:spPr>
              <a:xfrm>
                <a:off x="35575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5" name="Google Shape;22345;p98"/>
              <p:cNvSpPr/>
              <p:nvPr/>
            </p:nvSpPr>
            <p:spPr>
              <a:xfrm>
                <a:off x="3971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6" name="Google Shape;22346;p98"/>
              <p:cNvSpPr/>
              <p:nvPr/>
            </p:nvSpPr>
            <p:spPr>
              <a:xfrm>
                <a:off x="43525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7" name="Google Shape;22347;p98"/>
              <p:cNvSpPr/>
              <p:nvPr/>
            </p:nvSpPr>
            <p:spPr>
              <a:xfrm>
                <a:off x="47500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8" name="Google Shape;22348;p98"/>
              <p:cNvSpPr/>
              <p:nvPr/>
            </p:nvSpPr>
            <p:spPr>
              <a:xfrm>
                <a:off x="51642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9" name="Google Shape;22349;p98"/>
              <p:cNvSpPr/>
              <p:nvPr/>
            </p:nvSpPr>
            <p:spPr>
              <a:xfrm>
                <a:off x="554500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0" name="Google Shape;22350;p98"/>
              <p:cNvSpPr/>
              <p:nvPr/>
            </p:nvSpPr>
            <p:spPr>
              <a:xfrm>
                <a:off x="595925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1" name="Google Shape;22351;p98"/>
              <p:cNvSpPr/>
              <p:nvPr/>
            </p:nvSpPr>
            <p:spPr>
              <a:xfrm>
                <a:off x="63402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2" name="Google Shape;22352;p98"/>
              <p:cNvSpPr/>
              <p:nvPr/>
            </p:nvSpPr>
            <p:spPr>
              <a:xfrm>
                <a:off x="67377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3" name="Google Shape;22353;p98"/>
              <p:cNvSpPr/>
              <p:nvPr/>
            </p:nvSpPr>
            <p:spPr>
              <a:xfrm>
                <a:off x="7152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4" name="Google Shape;22354;p98"/>
              <p:cNvSpPr/>
              <p:nvPr/>
            </p:nvSpPr>
            <p:spPr>
              <a:xfrm>
                <a:off x="753300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5" name="Google Shape;22355;p98"/>
              <p:cNvSpPr/>
              <p:nvPr/>
            </p:nvSpPr>
            <p:spPr>
              <a:xfrm>
                <a:off x="7947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6" name="Google Shape;22356;p98"/>
              <p:cNvSpPr/>
              <p:nvPr/>
            </p:nvSpPr>
            <p:spPr>
              <a:xfrm>
                <a:off x="832825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7" name="Google Shape;22357;p98"/>
              <p:cNvSpPr/>
              <p:nvPr/>
            </p:nvSpPr>
            <p:spPr>
              <a:xfrm>
                <a:off x="872575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8" name="Google Shape;22358;p98"/>
              <p:cNvSpPr/>
              <p:nvPr/>
            </p:nvSpPr>
            <p:spPr>
              <a:xfrm>
                <a:off x="91395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9" name="Google Shape;22359;p98"/>
              <p:cNvSpPr/>
              <p:nvPr/>
            </p:nvSpPr>
            <p:spPr>
              <a:xfrm>
                <a:off x="9537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0" name="Google Shape;22360;p98"/>
              <p:cNvSpPr/>
              <p:nvPr/>
            </p:nvSpPr>
            <p:spPr>
              <a:xfrm>
                <a:off x="99345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1" name="Google Shape;22361;p98"/>
              <p:cNvSpPr/>
              <p:nvPr/>
            </p:nvSpPr>
            <p:spPr>
              <a:xfrm>
                <a:off x="10332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2" name="Google Shape;22362;p98"/>
              <p:cNvSpPr/>
              <p:nvPr/>
            </p:nvSpPr>
            <p:spPr>
              <a:xfrm>
                <a:off x="10729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3" name="Google Shape;22363;p98"/>
              <p:cNvSpPr/>
              <p:nvPr/>
            </p:nvSpPr>
            <p:spPr>
              <a:xfrm>
                <a:off x="11127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4" name="Google Shape;22364;p98"/>
              <p:cNvSpPr/>
              <p:nvPr/>
            </p:nvSpPr>
            <p:spPr>
              <a:xfrm>
                <a:off x="1152500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5" name="Google Shape;22365;p98"/>
              <p:cNvSpPr/>
              <p:nvPr/>
            </p:nvSpPr>
            <p:spPr>
              <a:xfrm>
                <a:off x="119227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6" name="Google Shape;22366;p98"/>
              <p:cNvSpPr/>
              <p:nvPr/>
            </p:nvSpPr>
            <p:spPr>
              <a:xfrm>
                <a:off x="123202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7" name="Google Shape;22367;p98"/>
              <p:cNvSpPr/>
              <p:nvPr/>
            </p:nvSpPr>
            <p:spPr>
              <a:xfrm>
                <a:off x="23647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8" name="Google Shape;22368;p98"/>
              <p:cNvSpPr/>
              <p:nvPr/>
            </p:nvSpPr>
            <p:spPr>
              <a:xfrm>
                <a:off x="27622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9" name="Google Shape;22369;p98"/>
              <p:cNvSpPr/>
              <p:nvPr/>
            </p:nvSpPr>
            <p:spPr>
              <a:xfrm>
                <a:off x="3176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0" name="Google Shape;22370;p98"/>
              <p:cNvSpPr/>
              <p:nvPr/>
            </p:nvSpPr>
            <p:spPr>
              <a:xfrm>
                <a:off x="35575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1" name="Google Shape;22371;p98"/>
              <p:cNvSpPr/>
              <p:nvPr/>
            </p:nvSpPr>
            <p:spPr>
              <a:xfrm>
                <a:off x="3971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1"/>
                      <a:pt x="88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2" name="Google Shape;22372;p98"/>
              <p:cNvSpPr/>
              <p:nvPr/>
            </p:nvSpPr>
            <p:spPr>
              <a:xfrm>
                <a:off x="43525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3" name="Google Shape;22373;p98"/>
              <p:cNvSpPr/>
              <p:nvPr/>
            </p:nvSpPr>
            <p:spPr>
              <a:xfrm>
                <a:off x="47500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4" name="Google Shape;22374;p98"/>
              <p:cNvSpPr/>
              <p:nvPr/>
            </p:nvSpPr>
            <p:spPr>
              <a:xfrm>
                <a:off x="51642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5" name="Google Shape;22375;p98"/>
              <p:cNvSpPr/>
              <p:nvPr/>
            </p:nvSpPr>
            <p:spPr>
              <a:xfrm>
                <a:off x="554500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6" name="Google Shape;22376;p98"/>
              <p:cNvSpPr/>
              <p:nvPr/>
            </p:nvSpPr>
            <p:spPr>
              <a:xfrm>
                <a:off x="595925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7" name="Google Shape;22377;p98"/>
              <p:cNvSpPr/>
              <p:nvPr/>
            </p:nvSpPr>
            <p:spPr>
              <a:xfrm>
                <a:off x="63402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8" name="Google Shape;22378;p98"/>
              <p:cNvSpPr/>
              <p:nvPr/>
            </p:nvSpPr>
            <p:spPr>
              <a:xfrm>
                <a:off x="67377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9" name="Google Shape;22379;p98"/>
              <p:cNvSpPr/>
              <p:nvPr/>
            </p:nvSpPr>
            <p:spPr>
              <a:xfrm>
                <a:off x="7152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0" name="Google Shape;22380;p98"/>
              <p:cNvSpPr/>
              <p:nvPr/>
            </p:nvSpPr>
            <p:spPr>
              <a:xfrm>
                <a:off x="753300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1" name="Google Shape;22381;p98"/>
              <p:cNvSpPr/>
              <p:nvPr/>
            </p:nvSpPr>
            <p:spPr>
              <a:xfrm>
                <a:off x="7947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2" name="Google Shape;22382;p98"/>
              <p:cNvSpPr/>
              <p:nvPr/>
            </p:nvSpPr>
            <p:spPr>
              <a:xfrm>
                <a:off x="832825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3" name="Google Shape;22383;p98"/>
              <p:cNvSpPr/>
              <p:nvPr/>
            </p:nvSpPr>
            <p:spPr>
              <a:xfrm>
                <a:off x="872575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4" name="Google Shape;22384;p98"/>
              <p:cNvSpPr/>
              <p:nvPr/>
            </p:nvSpPr>
            <p:spPr>
              <a:xfrm>
                <a:off x="91395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5" name="Google Shape;22385;p98"/>
              <p:cNvSpPr/>
              <p:nvPr/>
            </p:nvSpPr>
            <p:spPr>
              <a:xfrm>
                <a:off x="9537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6" name="Google Shape;22386;p98"/>
              <p:cNvSpPr/>
              <p:nvPr/>
            </p:nvSpPr>
            <p:spPr>
              <a:xfrm>
                <a:off x="99345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8"/>
                      <a:pt x="195" y="388"/>
                    </a:cubicBezTo>
                    <a:cubicBezTo>
                      <a:pt x="303" y="388"/>
                      <a:pt x="389" y="301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7" name="Google Shape;22387;p98"/>
              <p:cNvSpPr/>
              <p:nvPr/>
            </p:nvSpPr>
            <p:spPr>
              <a:xfrm>
                <a:off x="10332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8" name="Google Shape;22388;p98"/>
              <p:cNvSpPr/>
              <p:nvPr/>
            </p:nvSpPr>
            <p:spPr>
              <a:xfrm>
                <a:off x="10729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9" name="Google Shape;22389;p98"/>
              <p:cNvSpPr/>
              <p:nvPr/>
            </p:nvSpPr>
            <p:spPr>
              <a:xfrm>
                <a:off x="11127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0" name="Google Shape;22390;p98"/>
              <p:cNvSpPr/>
              <p:nvPr/>
            </p:nvSpPr>
            <p:spPr>
              <a:xfrm>
                <a:off x="1152500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3" y="388"/>
                    </a:cubicBezTo>
                    <a:cubicBezTo>
                      <a:pt x="301" y="388"/>
                      <a:pt x="388" y="301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1" name="Google Shape;22391;p98"/>
              <p:cNvSpPr/>
              <p:nvPr/>
            </p:nvSpPr>
            <p:spPr>
              <a:xfrm>
                <a:off x="119227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8"/>
                      <a:pt x="193" y="388"/>
                    </a:cubicBezTo>
                    <a:cubicBezTo>
                      <a:pt x="300" y="388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2" name="Google Shape;22392;p98"/>
              <p:cNvSpPr/>
              <p:nvPr/>
            </p:nvSpPr>
            <p:spPr>
              <a:xfrm>
                <a:off x="123202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3" name="Google Shape;22393;p98"/>
              <p:cNvSpPr/>
              <p:nvPr/>
            </p:nvSpPr>
            <p:spPr>
              <a:xfrm>
                <a:off x="23647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4" name="Google Shape;22394;p98"/>
              <p:cNvSpPr/>
              <p:nvPr/>
            </p:nvSpPr>
            <p:spPr>
              <a:xfrm>
                <a:off x="276225" y="10048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5" name="Google Shape;22395;p98"/>
              <p:cNvSpPr/>
              <p:nvPr/>
            </p:nvSpPr>
            <p:spPr>
              <a:xfrm>
                <a:off x="3176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6" name="Google Shape;22396;p98"/>
              <p:cNvSpPr/>
              <p:nvPr/>
            </p:nvSpPr>
            <p:spPr>
              <a:xfrm>
                <a:off x="355750" y="10047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2" y="311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7" name="Google Shape;22397;p98"/>
              <p:cNvSpPr/>
              <p:nvPr/>
            </p:nvSpPr>
            <p:spPr>
              <a:xfrm>
                <a:off x="3971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8" name="Google Shape;22398;p98"/>
              <p:cNvSpPr/>
              <p:nvPr/>
            </p:nvSpPr>
            <p:spPr>
              <a:xfrm>
                <a:off x="435250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9" name="Google Shape;22399;p98"/>
              <p:cNvSpPr/>
              <p:nvPr/>
            </p:nvSpPr>
            <p:spPr>
              <a:xfrm>
                <a:off x="475025" y="10048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0" name="Google Shape;22400;p98"/>
              <p:cNvSpPr/>
              <p:nvPr/>
            </p:nvSpPr>
            <p:spPr>
              <a:xfrm>
                <a:off x="51642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3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1" name="Google Shape;22401;p98"/>
              <p:cNvSpPr/>
              <p:nvPr/>
            </p:nvSpPr>
            <p:spPr>
              <a:xfrm>
                <a:off x="55452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2" name="Google Shape;22402;p98"/>
              <p:cNvSpPr/>
              <p:nvPr/>
            </p:nvSpPr>
            <p:spPr>
              <a:xfrm>
                <a:off x="595925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3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3" name="Google Shape;22403;p98"/>
              <p:cNvSpPr/>
              <p:nvPr/>
            </p:nvSpPr>
            <p:spPr>
              <a:xfrm>
                <a:off x="63402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4" name="Google Shape;22404;p98"/>
              <p:cNvSpPr/>
              <p:nvPr/>
            </p:nvSpPr>
            <p:spPr>
              <a:xfrm>
                <a:off x="67377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5" name="Google Shape;22405;p98"/>
              <p:cNvSpPr/>
              <p:nvPr/>
            </p:nvSpPr>
            <p:spPr>
              <a:xfrm>
                <a:off x="7152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6" name="Google Shape;22406;p98"/>
              <p:cNvSpPr/>
              <p:nvPr/>
            </p:nvSpPr>
            <p:spPr>
              <a:xfrm>
                <a:off x="753300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7" name="Google Shape;22407;p98"/>
              <p:cNvSpPr/>
              <p:nvPr/>
            </p:nvSpPr>
            <p:spPr>
              <a:xfrm>
                <a:off x="7947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8" name="Google Shape;22408;p98"/>
              <p:cNvSpPr/>
              <p:nvPr/>
            </p:nvSpPr>
            <p:spPr>
              <a:xfrm>
                <a:off x="83282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9" name="Google Shape;22409;p98"/>
              <p:cNvSpPr/>
              <p:nvPr/>
            </p:nvSpPr>
            <p:spPr>
              <a:xfrm>
                <a:off x="87257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1" y="1"/>
                      <a:pt x="260" y="1"/>
                    </a:cubicBezTo>
                    <a:cubicBezTo>
                      <a:pt x="259" y="1"/>
                      <a:pt x="258" y="1"/>
                      <a:pt x="258" y="1"/>
                    </a:cubicBezTo>
                    <a:cubicBezTo>
                      <a:pt x="86" y="1"/>
                      <a:pt x="1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0" name="Google Shape;22410;p98"/>
              <p:cNvSpPr/>
              <p:nvPr/>
            </p:nvSpPr>
            <p:spPr>
              <a:xfrm>
                <a:off x="91395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1" name="Google Shape;22411;p98"/>
              <p:cNvSpPr/>
              <p:nvPr/>
            </p:nvSpPr>
            <p:spPr>
              <a:xfrm>
                <a:off x="9537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2" name="Google Shape;22412;p98"/>
              <p:cNvSpPr/>
              <p:nvPr/>
            </p:nvSpPr>
            <p:spPr>
              <a:xfrm>
                <a:off x="99345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8"/>
                      <a:pt x="195" y="388"/>
                    </a:cubicBezTo>
                    <a:cubicBezTo>
                      <a:pt x="303" y="388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3" name="Google Shape;22413;p98"/>
              <p:cNvSpPr/>
              <p:nvPr/>
            </p:nvSpPr>
            <p:spPr>
              <a:xfrm>
                <a:off x="10332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4" name="Google Shape;22414;p98"/>
              <p:cNvSpPr/>
              <p:nvPr/>
            </p:nvSpPr>
            <p:spPr>
              <a:xfrm>
                <a:off x="10729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5" name="Google Shape;22415;p98"/>
              <p:cNvSpPr/>
              <p:nvPr/>
            </p:nvSpPr>
            <p:spPr>
              <a:xfrm>
                <a:off x="11127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6" name="Google Shape;22416;p98"/>
              <p:cNvSpPr/>
              <p:nvPr/>
            </p:nvSpPr>
            <p:spPr>
              <a:xfrm>
                <a:off x="1152500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3" y="388"/>
                    </a:cubicBezTo>
                    <a:cubicBezTo>
                      <a:pt x="301" y="388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7" name="Google Shape;22417;p98"/>
              <p:cNvSpPr/>
              <p:nvPr/>
            </p:nvSpPr>
            <p:spPr>
              <a:xfrm>
                <a:off x="119227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8"/>
                      <a:pt x="193" y="388"/>
                    </a:cubicBezTo>
                    <a:cubicBezTo>
                      <a:pt x="300" y="388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8" name="Google Shape;22418;p98"/>
              <p:cNvSpPr/>
              <p:nvPr/>
            </p:nvSpPr>
            <p:spPr>
              <a:xfrm>
                <a:off x="123202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9" name="Google Shape;22419;p98"/>
              <p:cNvSpPr/>
              <p:nvPr/>
            </p:nvSpPr>
            <p:spPr>
              <a:xfrm>
                <a:off x="276225" y="9707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0" name="Google Shape;22420;p98"/>
              <p:cNvSpPr/>
              <p:nvPr/>
            </p:nvSpPr>
            <p:spPr>
              <a:xfrm>
                <a:off x="3176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1" name="Google Shape;22421;p98"/>
              <p:cNvSpPr/>
              <p:nvPr/>
            </p:nvSpPr>
            <p:spPr>
              <a:xfrm>
                <a:off x="355750" y="97065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7" y="389"/>
                      <a:pt x="452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2" name="Google Shape;22422;p98"/>
              <p:cNvSpPr/>
              <p:nvPr/>
            </p:nvSpPr>
            <p:spPr>
              <a:xfrm>
                <a:off x="3971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3" name="Google Shape;22423;p98"/>
              <p:cNvSpPr/>
              <p:nvPr/>
            </p:nvSpPr>
            <p:spPr>
              <a:xfrm>
                <a:off x="435250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4" name="Google Shape;22424;p98"/>
              <p:cNvSpPr/>
              <p:nvPr/>
            </p:nvSpPr>
            <p:spPr>
              <a:xfrm>
                <a:off x="475000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5" name="Google Shape;22425;p98"/>
              <p:cNvSpPr/>
              <p:nvPr/>
            </p:nvSpPr>
            <p:spPr>
              <a:xfrm>
                <a:off x="51642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6" name="Google Shape;22426;p98"/>
              <p:cNvSpPr/>
              <p:nvPr/>
            </p:nvSpPr>
            <p:spPr>
              <a:xfrm>
                <a:off x="554500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7" name="Google Shape;22427;p98"/>
              <p:cNvSpPr/>
              <p:nvPr/>
            </p:nvSpPr>
            <p:spPr>
              <a:xfrm>
                <a:off x="595925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8" name="Google Shape;22428;p98"/>
              <p:cNvSpPr/>
              <p:nvPr/>
            </p:nvSpPr>
            <p:spPr>
              <a:xfrm>
                <a:off x="634025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9" name="Google Shape;22429;p98"/>
              <p:cNvSpPr/>
              <p:nvPr/>
            </p:nvSpPr>
            <p:spPr>
              <a:xfrm>
                <a:off x="673775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0" name="Google Shape;22430;p98"/>
              <p:cNvSpPr/>
              <p:nvPr/>
            </p:nvSpPr>
            <p:spPr>
              <a:xfrm>
                <a:off x="7152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1" name="Google Shape;22431;p98"/>
              <p:cNvSpPr/>
              <p:nvPr/>
            </p:nvSpPr>
            <p:spPr>
              <a:xfrm>
                <a:off x="753300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2" name="Google Shape;22432;p98"/>
              <p:cNvSpPr/>
              <p:nvPr/>
            </p:nvSpPr>
            <p:spPr>
              <a:xfrm>
                <a:off x="7947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3" name="Google Shape;22433;p98"/>
              <p:cNvSpPr/>
              <p:nvPr/>
            </p:nvSpPr>
            <p:spPr>
              <a:xfrm>
                <a:off x="832825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4" name="Google Shape;22434;p98"/>
              <p:cNvSpPr/>
              <p:nvPr/>
            </p:nvSpPr>
            <p:spPr>
              <a:xfrm>
                <a:off x="872575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5" name="Google Shape;22435;p98"/>
              <p:cNvSpPr/>
              <p:nvPr/>
            </p:nvSpPr>
            <p:spPr>
              <a:xfrm>
                <a:off x="91395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6" name="Google Shape;22436;p98"/>
              <p:cNvSpPr/>
              <p:nvPr/>
            </p:nvSpPr>
            <p:spPr>
              <a:xfrm>
                <a:off x="9537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7" name="Google Shape;22437;p98"/>
              <p:cNvSpPr/>
              <p:nvPr/>
            </p:nvSpPr>
            <p:spPr>
              <a:xfrm>
                <a:off x="99345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8" name="Google Shape;22438;p98"/>
              <p:cNvSpPr/>
              <p:nvPr/>
            </p:nvSpPr>
            <p:spPr>
              <a:xfrm>
                <a:off x="10332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9" name="Google Shape;22439;p98"/>
              <p:cNvSpPr/>
              <p:nvPr/>
            </p:nvSpPr>
            <p:spPr>
              <a:xfrm>
                <a:off x="107297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0" name="Google Shape;22440;p98"/>
              <p:cNvSpPr/>
              <p:nvPr/>
            </p:nvSpPr>
            <p:spPr>
              <a:xfrm>
                <a:off x="11127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1" name="Google Shape;22441;p98"/>
              <p:cNvSpPr/>
              <p:nvPr/>
            </p:nvSpPr>
            <p:spPr>
              <a:xfrm>
                <a:off x="1152500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2" name="Google Shape;22442;p98"/>
              <p:cNvSpPr/>
              <p:nvPr/>
            </p:nvSpPr>
            <p:spPr>
              <a:xfrm>
                <a:off x="119227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3" name="Google Shape;22443;p98"/>
              <p:cNvSpPr/>
              <p:nvPr/>
            </p:nvSpPr>
            <p:spPr>
              <a:xfrm>
                <a:off x="123202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4" name="Google Shape;22444;p98"/>
              <p:cNvSpPr/>
              <p:nvPr/>
            </p:nvSpPr>
            <p:spPr>
              <a:xfrm>
                <a:off x="276225" y="9366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5" name="Google Shape;22445;p98"/>
              <p:cNvSpPr/>
              <p:nvPr/>
            </p:nvSpPr>
            <p:spPr>
              <a:xfrm>
                <a:off x="3176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6" name="Google Shape;22446;p98"/>
              <p:cNvSpPr/>
              <p:nvPr/>
            </p:nvSpPr>
            <p:spPr>
              <a:xfrm>
                <a:off x="355750" y="936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7" y="389"/>
                      <a:pt x="452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7" name="Google Shape;22447;p98"/>
              <p:cNvSpPr/>
              <p:nvPr/>
            </p:nvSpPr>
            <p:spPr>
              <a:xfrm>
                <a:off x="3971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8" name="Google Shape;22448;p98"/>
              <p:cNvSpPr/>
              <p:nvPr/>
            </p:nvSpPr>
            <p:spPr>
              <a:xfrm>
                <a:off x="435250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9" name="Google Shape;22449;p98"/>
              <p:cNvSpPr/>
              <p:nvPr/>
            </p:nvSpPr>
            <p:spPr>
              <a:xfrm>
                <a:off x="475025" y="9366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0" name="Google Shape;22450;p98"/>
              <p:cNvSpPr/>
              <p:nvPr/>
            </p:nvSpPr>
            <p:spPr>
              <a:xfrm>
                <a:off x="51642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1" name="Google Shape;22451;p98"/>
              <p:cNvSpPr/>
              <p:nvPr/>
            </p:nvSpPr>
            <p:spPr>
              <a:xfrm>
                <a:off x="55452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2" name="Google Shape;22452;p98"/>
              <p:cNvSpPr/>
              <p:nvPr/>
            </p:nvSpPr>
            <p:spPr>
              <a:xfrm>
                <a:off x="595925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3" name="Google Shape;22453;p98"/>
              <p:cNvSpPr/>
              <p:nvPr/>
            </p:nvSpPr>
            <p:spPr>
              <a:xfrm>
                <a:off x="634025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4" name="Google Shape;22454;p98"/>
              <p:cNvSpPr/>
              <p:nvPr/>
            </p:nvSpPr>
            <p:spPr>
              <a:xfrm>
                <a:off x="673775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5" name="Google Shape;22455;p98"/>
              <p:cNvSpPr/>
              <p:nvPr/>
            </p:nvSpPr>
            <p:spPr>
              <a:xfrm>
                <a:off x="7152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6" name="Google Shape;22456;p98"/>
              <p:cNvSpPr/>
              <p:nvPr/>
            </p:nvSpPr>
            <p:spPr>
              <a:xfrm>
                <a:off x="753300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7" name="Google Shape;22457;p98"/>
              <p:cNvSpPr/>
              <p:nvPr/>
            </p:nvSpPr>
            <p:spPr>
              <a:xfrm>
                <a:off x="7947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8" name="Google Shape;22458;p98"/>
              <p:cNvSpPr/>
              <p:nvPr/>
            </p:nvSpPr>
            <p:spPr>
              <a:xfrm>
                <a:off x="83282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9" name="Google Shape;22459;p98"/>
              <p:cNvSpPr/>
              <p:nvPr/>
            </p:nvSpPr>
            <p:spPr>
              <a:xfrm>
                <a:off x="87257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1" y="0"/>
                      <a:pt x="260" y="0"/>
                    </a:cubicBezTo>
                    <a:cubicBezTo>
                      <a:pt x="259" y="0"/>
                      <a:pt x="258" y="0"/>
                      <a:pt x="258" y="0"/>
                    </a:cubicBezTo>
                    <a:cubicBezTo>
                      <a:pt x="86" y="0"/>
                      <a:pt x="1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0" name="Google Shape;22460;p98"/>
              <p:cNvSpPr/>
              <p:nvPr/>
            </p:nvSpPr>
            <p:spPr>
              <a:xfrm>
                <a:off x="91395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1" name="Google Shape;22461;p98"/>
              <p:cNvSpPr/>
              <p:nvPr/>
            </p:nvSpPr>
            <p:spPr>
              <a:xfrm>
                <a:off x="9537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2" name="Google Shape;22462;p98"/>
              <p:cNvSpPr/>
              <p:nvPr/>
            </p:nvSpPr>
            <p:spPr>
              <a:xfrm>
                <a:off x="99345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3" name="Google Shape;22463;p98"/>
              <p:cNvSpPr/>
              <p:nvPr/>
            </p:nvSpPr>
            <p:spPr>
              <a:xfrm>
                <a:off x="10332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4" name="Google Shape;22464;p98"/>
              <p:cNvSpPr/>
              <p:nvPr/>
            </p:nvSpPr>
            <p:spPr>
              <a:xfrm>
                <a:off x="107297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5" name="Google Shape;22465;p98"/>
              <p:cNvSpPr/>
              <p:nvPr/>
            </p:nvSpPr>
            <p:spPr>
              <a:xfrm>
                <a:off x="11127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6" name="Google Shape;22466;p98"/>
              <p:cNvSpPr/>
              <p:nvPr/>
            </p:nvSpPr>
            <p:spPr>
              <a:xfrm>
                <a:off x="1152500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7" name="Google Shape;22467;p98"/>
              <p:cNvSpPr/>
              <p:nvPr/>
            </p:nvSpPr>
            <p:spPr>
              <a:xfrm>
                <a:off x="119227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8" name="Google Shape;22468;p98"/>
              <p:cNvSpPr/>
              <p:nvPr/>
            </p:nvSpPr>
            <p:spPr>
              <a:xfrm>
                <a:off x="123202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9" name="Google Shape;22469;p98"/>
              <p:cNvSpPr/>
              <p:nvPr/>
            </p:nvSpPr>
            <p:spPr>
              <a:xfrm>
                <a:off x="276225" y="902475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0" name="Google Shape;22470;p98"/>
              <p:cNvSpPr/>
              <p:nvPr/>
            </p:nvSpPr>
            <p:spPr>
              <a:xfrm>
                <a:off x="3176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1" name="Google Shape;22471;p98"/>
              <p:cNvSpPr/>
              <p:nvPr/>
            </p:nvSpPr>
            <p:spPr>
              <a:xfrm>
                <a:off x="355750" y="9024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2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2" name="Google Shape;22472;p98"/>
              <p:cNvSpPr/>
              <p:nvPr/>
            </p:nvSpPr>
            <p:spPr>
              <a:xfrm>
                <a:off x="3971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3" name="Google Shape;22473;p98"/>
              <p:cNvSpPr/>
              <p:nvPr/>
            </p:nvSpPr>
            <p:spPr>
              <a:xfrm>
                <a:off x="435250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4" name="Google Shape;22474;p98"/>
              <p:cNvSpPr/>
              <p:nvPr/>
            </p:nvSpPr>
            <p:spPr>
              <a:xfrm>
                <a:off x="475000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5" name="Google Shape;22475;p98"/>
              <p:cNvSpPr/>
              <p:nvPr/>
            </p:nvSpPr>
            <p:spPr>
              <a:xfrm>
                <a:off x="51642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6" name="Google Shape;22476;p98"/>
              <p:cNvSpPr/>
              <p:nvPr/>
            </p:nvSpPr>
            <p:spPr>
              <a:xfrm>
                <a:off x="554500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7" name="Google Shape;22477;p98"/>
              <p:cNvSpPr/>
              <p:nvPr/>
            </p:nvSpPr>
            <p:spPr>
              <a:xfrm>
                <a:off x="595925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8" name="Google Shape;22478;p98"/>
              <p:cNvSpPr/>
              <p:nvPr/>
            </p:nvSpPr>
            <p:spPr>
              <a:xfrm>
                <a:off x="634025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9" name="Google Shape;22479;p98"/>
              <p:cNvSpPr/>
              <p:nvPr/>
            </p:nvSpPr>
            <p:spPr>
              <a:xfrm>
                <a:off x="673775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0" name="Google Shape;22480;p98"/>
              <p:cNvSpPr/>
              <p:nvPr/>
            </p:nvSpPr>
            <p:spPr>
              <a:xfrm>
                <a:off x="7152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1" name="Google Shape;22481;p98"/>
              <p:cNvSpPr/>
              <p:nvPr/>
            </p:nvSpPr>
            <p:spPr>
              <a:xfrm>
                <a:off x="753300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2" name="Google Shape;22482;p98"/>
              <p:cNvSpPr/>
              <p:nvPr/>
            </p:nvSpPr>
            <p:spPr>
              <a:xfrm>
                <a:off x="7947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3" name="Google Shape;22483;p98"/>
              <p:cNvSpPr/>
              <p:nvPr/>
            </p:nvSpPr>
            <p:spPr>
              <a:xfrm>
                <a:off x="832825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4" name="Google Shape;22484;p98"/>
              <p:cNvSpPr/>
              <p:nvPr/>
            </p:nvSpPr>
            <p:spPr>
              <a:xfrm>
                <a:off x="872575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5" name="Google Shape;22485;p98"/>
              <p:cNvSpPr/>
              <p:nvPr/>
            </p:nvSpPr>
            <p:spPr>
              <a:xfrm>
                <a:off x="91395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6" name="Google Shape;22486;p98"/>
              <p:cNvSpPr/>
              <p:nvPr/>
            </p:nvSpPr>
            <p:spPr>
              <a:xfrm>
                <a:off x="9537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7" name="Google Shape;22487;p98"/>
              <p:cNvSpPr/>
              <p:nvPr/>
            </p:nvSpPr>
            <p:spPr>
              <a:xfrm>
                <a:off x="99345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8" name="Google Shape;22488;p98"/>
              <p:cNvSpPr/>
              <p:nvPr/>
            </p:nvSpPr>
            <p:spPr>
              <a:xfrm>
                <a:off x="10332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9" name="Google Shape;22489;p98"/>
              <p:cNvSpPr/>
              <p:nvPr/>
            </p:nvSpPr>
            <p:spPr>
              <a:xfrm>
                <a:off x="107297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0" name="Google Shape;22490;p98"/>
              <p:cNvSpPr/>
              <p:nvPr/>
            </p:nvSpPr>
            <p:spPr>
              <a:xfrm>
                <a:off x="11127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1" name="Google Shape;22491;p98"/>
              <p:cNvSpPr/>
              <p:nvPr/>
            </p:nvSpPr>
            <p:spPr>
              <a:xfrm>
                <a:off x="1152500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2" name="Google Shape;22492;p98"/>
              <p:cNvSpPr/>
              <p:nvPr/>
            </p:nvSpPr>
            <p:spPr>
              <a:xfrm>
                <a:off x="119227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3" name="Google Shape;22493;p98"/>
              <p:cNvSpPr/>
              <p:nvPr/>
            </p:nvSpPr>
            <p:spPr>
              <a:xfrm>
                <a:off x="123202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4" name="Google Shape;22494;p98"/>
              <p:cNvSpPr/>
              <p:nvPr/>
            </p:nvSpPr>
            <p:spPr>
              <a:xfrm>
                <a:off x="276225" y="868375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5" name="Google Shape;22495;p98"/>
              <p:cNvSpPr/>
              <p:nvPr/>
            </p:nvSpPr>
            <p:spPr>
              <a:xfrm>
                <a:off x="3176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6" name="Google Shape;22496;p98"/>
              <p:cNvSpPr/>
              <p:nvPr/>
            </p:nvSpPr>
            <p:spPr>
              <a:xfrm>
                <a:off x="355750" y="8683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7" name="Google Shape;22497;p98"/>
              <p:cNvSpPr/>
              <p:nvPr/>
            </p:nvSpPr>
            <p:spPr>
              <a:xfrm>
                <a:off x="3971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8" name="Google Shape;22498;p98"/>
              <p:cNvSpPr/>
              <p:nvPr/>
            </p:nvSpPr>
            <p:spPr>
              <a:xfrm>
                <a:off x="435250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9" name="Google Shape;22499;p98"/>
              <p:cNvSpPr/>
              <p:nvPr/>
            </p:nvSpPr>
            <p:spPr>
              <a:xfrm>
                <a:off x="475000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0" name="Google Shape;22500;p98"/>
              <p:cNvSpPr/>
              <p:nvPr/>
            </p:nvSpPr>
            <p:spPr>
              <a:xfrm>
                <a:off x="51642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1" name="Google Shape;22501;p98"/>
              <p:cNvSpPr/>
              <p:nvPr/>
            </p:nvSpPr>
            <p:spPr>
              <a:xfrm>
                <a:off x="554500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2" name="Google Shape;22502;p98"/>
              <p:cNvSpPr/>
              <p:nvPr/>
            </p:nvSpPr>
            <p:spPr>
              <a:xfrm>
                <a:off x="595925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3" name="Google Shape;22503;p98"/>
              <p:cNvSpPr/>
              <p:nvPr/>
            </p:nvSpPr>
            <p:spPr>
              <a:xfrm>
                <a:off x="634025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4" name="Google Shape;22504;p98"/>
              <p:cNvSpPr/>
              <p:nvPr/>
            </p:nvSpPr>
            <p:spPr>
              <a:xfrm>
                <a:off x="673775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5" name="Google Shape;22505;p98"/>
              <p:cNvSpPr/>
              <p:nvPr/>
            </p:nvSpPr>
            <p:spPr>
              <a:xfrm>
                <a:off x="7152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6" name="Google Shape;22506;p98"/>
              <p:cNvSpPr/>
              <p:nvPr/>
            </p:nvSpPr>
            <p:spPr>
              <a:xfrm>
                <a:off x="753300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7" name="Google Shape;22507;p98"/>
              <p:cNvSpPr/>
              <p:nvPr/>
            </p:nvSpPr>
            <p:spPr>
              <a:xfrm>
                <a:off x="7947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8" name="Google Shape;22508;p98"/>
              <p:cNvSpPr/>
              <p:nvPr/>
            </p:nvSpPr>
            <p:spPr>
              <a:xfrm>
                <a:off x="832825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9" name="Google Shape;22509;p98"/>
              <p:cNvSpPr/>
              <p:nvPr/>
            </p:nvSpPr>
            <p:spPr>
              <a:xfrm>
                <a:off x="872575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0" name="Google Shape;22510;p98"/>
              <p:cNvSpPr/>
              <p:nvPr/>
            </p:nvSpPr>
            <p:spPr>
              <a:xfrm>
                <a:off x="91395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1" name="Google Shape;22511;p98"/>
              <p:cNvSpPr/>
              <p:nvPr/>
            </p:nvSpPr>
            <p:spPr>
              <a:xfrm>
                <a:off x="9537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2" name="Google Shape;22512;p98"/>
              <p:cNvSpPr/>
              <p:nvPr/>
            </p:nvSpPr>
            <p:spPr>
              <a:xfrm>
                <a:off x="99345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3" name="Google Shape;22513;p98"/>
              <p:cNvSpPr/>
              <p:nvPr/>
            </p:nvSpPr>
            <p:spPr>
              <a:xfrm>
                <a:off x="10332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4" name="Google Shape;22514;p98"/>
              <p:cNvSpPr/>
              <p:nvPr/>
            </p:nvSpPr>
            <p:spPr>
              <a:xfrm>
                <a:off x="107297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5" name="Google Shape;22515;p98"/>
              <p:cNvSpPr/>
              <p:nvPr/>
            </p:nvSpPr>
            <p:spPr>
              <a:xfrm>
                <a:off x="11127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6" name="Google Shape;22516;p98"/>
              <p:cNvSpPr/>
              <p:nvPr/>
            </p:nvSpPr>
            <p:spPr>
              <a:xfrm>
                <a:off x="1152500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7" name="Google Shape;22517;p98"/>
              <p:cNvSpPr/>
              <p:nvPr/>
            </p:nvSpPr>
            <p:spPr>
              <a:xfrm>
                <a:off x="119227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8" name="Google Shape;22518;p98"/>
              <p:cNvSpPr/>
              <p:nvPr/>
            </p:nvSpPr>
            <p:spPr>
              <a:xfrm>
                <a:off x="123202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9" name="Google Shape;22519;p98"/>
              <p:cNvSpPr/>
              <p:nvPr/>
            </p:nvSpPr>
            <p:spPr>
              <a:xfrm>
                <a:off x="3176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0" name="Google Shape;22520;p98"/>
              <p:cNvSpPr/>
              <p:nvPr/>
            </p:nvSpPr>
            <p:spPr>
              <a:xfrm>
                <a:off x="355750" y="834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1" name="Google Shape;22521;p98"/>
              <p:cNvSpPr/>
              <p:nvPr/>
            </p:nvSpPr>
            <p:spPr>
              <a:xfrm>
                <a:off x="3971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2" name="Google Shape;22522;p98"/>
              <p:cNvSpPr/>
              <p:nvPr/>
            </p:nvSpPr>
            <p:spPr>
              <a:xfrm>
                <a:off x="435250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3" name="Google Shape;22523;p98"/>
              <p:cNvSpPr/>
              <p:nvPr/>
            </p:nvSpPr>
            <p:spPr>
              <a:xfrm>
                <a:off x="475025" y="834275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4" name="Google Shape;22524;p98"/>
              <p:cNvSpPr/>
              <p:nvPr/>
            </p:nvSpPr>
            <p:spPr>
              <a:xfrm>
                <a:off x="51642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5" name="Google Shape;22525;p98"/>
              <p:cNvSpPr/>
              <p:nvPr/>
            </p:nvSpPr>
            <p:spPr>
              <a:xfrm>
                <a:off x="554525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6" name="Google Shape;22526;p98"/>
              <p:cNvSpPr/>
              <p:nvPr/>
            </p:nvSpPr>
            <p:spPr>
              <a:xfrm>
                <a:off x="595925" y="8342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7" name="Google Shape;22527;p98"/>
              <p:cNvSpPr/>
              <p:nvPr/>
            </p:nvSpPr>
            <p:spPr>
              <a:xfrm>
                <a:off x="634025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8" name="Google Shape;22528;p98"/>
              <p:cNvSpPr/>
              <p:nvPr/>
            </p:nvSpPr>
            <p:spPr>
              <a:xfrm>
                <a:off x="673775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9" name="Google Shape;22529;p98"/>
              <p:cNvSpPr/>
              <p:nvPr/>
            </p:nvSpPr>
            <p:spPr>
              <a:xfrm>
                <a:off x="7152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0" name="Google Shape;22530;p98"/>
              <p:cNvSpPr/>
              <p:nvPr/>
            </p:nvSpPr>
            <p:spPr>
              <a:xfrm>
                <a:off x="753300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1" name="Google Shape;22531;p98"/>
              <p:cNvSpPr/>
              <p:nvPr/>
            </p:nvSpPr>
            <p:spPr>
              <a:xfrm>
                <a:off x="7947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2" name="Google Shape;22532;p98"/>
              <p:cNvSpPr/>
              <p:nvPr/>
            </p:nvSpPr>
            <p:spPr>
              <a:xfrm>
                <a:off x="832825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3" name="Google Shape;22533;p98"/>
              <p:cNvSpPr/>
              <p:nvPr/>
            </p:nvSpPr>
            <p:spPr>
              <a:xfrm>
                <a:off x="872575" y="8342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2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4" name="Google Shape;22534;p98"/>
              <p:cNvSpPr/>
              <p:nvPr/>
            </p:nvSpPr>
            <p:spPr>
              <a:xfrm>
                <a:off x="91395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5" name="Google Shape;22535;p98"/>
              <p:cNvSpPr/>
              <p:nvPr/>
            </p:nvSpPr>
            <p:spPr>
              <a:xfrm>
                <a:off x="9537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6" name="Google Shape;22536;p98"/>
              <p:cNvSpPr/>
              <p:nvPr/>
            </p:nvSpPr>
            <p:spPr>
              <a:xfrm>
                <a:off x="99345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7" name="Google Shape;22537;p98"/>
              <p:cNvSpPr/>
              <p:nvPr/>
            </p:nvSpPr>
            <p:spPr>
              <a:xfrm>
                <a:off x="10332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8" name="Google Shape;22538;p98"/>
              <p:cNvSpPr/>
              <p:nvPr/>
            </p:nvSpPr>
            <p:spPr>
              <a:xfrm>
                <a:off x="107297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9" name="Google Shape;22539;p98"/>
              <p:cNvSpPr/>
              <p:nvPr/>
            </p:nvSpPr>
            <p:spPr>
              <a:xfrm>
                <a:off x="11127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0" name="Google Shape;22540;p98"/>
              <p:cNvSpPr/>
              <p:nvPr/>
            </p:nvSpPr>
            <p:spPr>
              <a:xfrm>
                <a:off x="1152500" y="8342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1" name="Google Shape;22541;p98"/>
              <p:cNvSpPr/>
              <p:nvPr/>
            </p:nvSpPr>
            <p:spPr>
              <a:xfrm>
                <a:off x="119227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2" name="Google Shape;22542;p98"/>
              <p:cNvSpPr/>
              <p:nvPr/>
            </p:nvSpPr>
            <p:spPr>
              <a:xfrm>
                <a:off x="123202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3" name="Google Shape;22543;p98"/>
              <p:cNvSpPr/>
              <p:nvPr/>
            </p:nvSpPr>
            <p:spPr>
              <a:xfrm>
                <a:off x="3176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4" name="Google Shape;22544;p98"/>
              <p:cNvSpPr/>
              <p:nvPr/>
            </p:nvSpPr>
            <p:spPr>
              <a:xfrm>
                <a:off x="355750" y="8001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6"/>
                    </a:cubicBezTo>
                    <a:cubicBezTo>
                      <a:pt x="453" y="88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5" name="Google Shape;22545;p98"/>
              <p:cNvSpPr/>
              <p:nvPr/>
            </p:nvSpPr>
            <p:spPr>
              <a:xfrm>
                <a:off x="3971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8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6" name="Google Shape;22546;p98"/>
              <p:cNvSpPr/>
              <p:nvPr/>
            </p:nvSpPr>
            <p:spPr>
              <a:xfrm>
                <a:off x="435250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7" name="Google Shape;22547;p98"/>
              <p:cNvSpPr/>
              <p:nvPr/>
            </p:nvSpPr>
            <p:spPr>
              <a:xfrm>
                <a:off x="475000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8" name="Google Shape;22548;p98"/>
              <p:cNvSpPr/>
              <p:nvPr/>
            </p:nvSpPr>
            <p:spPr>
              <a:xfrm>
                <a:off x="51642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9" name="Google Shape;22549;p98"/>
              <p:cNvSpPr/>
              <p:nvPr/>
            </p:nvSpPr>
            <p:spPr>
              <a:xfrm>
                <a:off x="554500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0" name="Google Shape;22550;p98"/>
              <p:cNvSpPr/>
              <p:nvPr/>
            </p:nvSpPr>
            <p:spPr>
              <a:xfrm>
                <a:off x="595925" y="8001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1" name="Google Shape;22551;p98"/>
              <p:cNvSpPr/>
              <p:nvPr/>
            </p:nvSpPr>
            <p:spPr>
              <a:xfrm>
                <a:off x="634025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2" name="Google Shape;22552;p98"/>
              <p:cNvSpPr/>
              <p:nvPr/>
            </p:nvSpPr>
            <p:spPr>
              <a:xfrm>
                <a:off x="673775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3" name="Google Shape;22553;p98"/>
              <p:cNvSpPr/>
              <p:nvPr/>
            </p:nvSpPr>
            <p:spPr>
              <a:xfrm>
                <a:off x="7152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8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4" name="Google Shape;22554;p98"/>
              <p:cNvSpPr/>
              <p:nvPr/>
            </p:nvSpPr>
            <p:spPr>
              <a:xfrm>
                <a:off x="753300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5" name="Google Shape;22555;p98"/>
              <p:cNvSpPr/>
              <p:nvPr/>
            </p:nvSpPr>
            <p:spPr>
              <a:xfrm>
                <a:off x="7947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6" name="Google Shape;22556;p98"/>
              <p:cNvSpPr/>
              <p:nvPr/>
            </p:nvSpPr>
            <p:spPr>
              <a:xfrm>
                <a:off x="832825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7" name="Google Shape;22557;p98"/>
              <p:cNvSpPr/>
              <p:nvPr/>
            </p:nvSpPr>
            <p:spPr>
              <a:xfrm>
                <a:off x="872575" y="8001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2"/>
                      <a:pt x="0" y="211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8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8" name="Google Shape;22558;p98"/>
              <p:cNvSpPr/>
              <p:nvPr/>
            </p:nvSpPr>
            <p:spPr>
              <a:xfrm>
                <a:off x="91395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9" name="Google Shape;22559;p98"/>
              <p:cNvSpPr/>
              <p:nvPr/>
            </p:nvSpPr>
            <p:spPr>
              <a:xfrm>
                <a:off x="9537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8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0" name="Google Shape;22560;p98"/>
              <p:cNvSpPr/>
              <p:nvPr/>
            </p:nvSpPr>
            <p:spPr>
              <a:xfrm>
                <a:off x="99345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8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8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1" name="Google Shape;22561;p98"/>
              <p:cNvSpPr/>
              <p:nvPr/>
            </p:nvSpPr>
            <p:spPr>
              <a:xfrm>
                <a:off x="10332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2" name="Google Shape;22562;p98"/>
              <p:cNvSpPr/>
              <p:nvPr/>
            </p:nvSpPr>
            <p:spPr>
              <a:xfrm>
                <a:off x="107297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3" name="Google Shape;22563;p98"/>
              <p:cNvSpPr/>
              <p:nvPr/>
            </p:nvSpPr>
            <p:spPr>
              <a:xfrm>
                <a:off x="11127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4" name="Google Shape;22564;p98"/>
              <p:cNvSpPr/>
              <p:nvPr/>
            </p:nvSpPr>
            <p:spPr>
              <a:xfrm>
                <a:off x="1152500" y="8001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5" name="Google Shape;22565;p98"/>
              <p:cNvSpPr/>
              <p:nvPr/>
            </p:nvSpPr>
            <p:spPr>
              <a:xfrm>
                <a:off x="119227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8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8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6" name="Google Shape;22566;p98"/>
              <p:cNvSpPr/>
              <p:nvPr/>
            </p:nvSpPr>
            <p:spPr>
              <a:xfrm>
                <a:off x="123202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7" name="Google Shape;22567;p98"/>
              <p:cNvSpPr/>
              <p:nvPr/>
            </p:nvSpPr>
            <p:spPr>
              <a:xfrm>
                <a:off x="355750" y="7660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8" name="Google Shape;22568;p98"/>
              <p:cNvSpPr/>
              <p:nvPr/>
            </p:nvSpPr>
            <p:spPr>
              <a:xfrm>
                <a:off x="3971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9" name="Google Shape;22569;p98"/>
              <p:cNvSpPr/>
              <p:nvPr/>
            </p:nvSpPr>
            <p:spPr>
              <a:xfrm>
                <a:off x="435250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0" name="Google Shape;22570;p98"/>
              <p:cNvSpPr/>
              <p:nvPr/>
            </p:nvSpPr>
            <p:spPr>
              <a:xfrm>
                <a:off x="475025" y="7660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1" name="Google Shape;22571;p98"/>
              <p:cNvSpPr/>
              <p:nvPr/>
            </p:nvSpPr>
            <p:spPr>
              <a:xfrm>
                <a:off x="51642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2" name="Google Shape;22572;p98"/>
              <p:cNvSpPr/>
              <p:nvPr/>
            </p:nvSpPr>
            <p:spPr>
              <a:xfrm>
                <a:off x="554525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3" name="Google Shape;22573;p98"/>
              <p:cNvSpPr/>
              <p:nvPr/>
            </p:nvSpPr>
            <p:spPr>
              <a:xfrm>
                <a:off x="595925" y="7660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4" name="Google Shape;22574;p98"/>
              <p:cNvSpPr/>
              <p:nvPr/>
            </p:nvSpPr>
            <p:spPr>
              <a:xfrm>
                <a:off x="634025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5" name="Google Shape;22575;p98"/>
              <p:cNvSpPr/>
              <p:nvPr/>
            </p:nvSpPr>
            <p:spPr>
              <a:xfrm>
                <a:off x="673775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6" name="Google Shape;22576;p98"/>
              <p:cNvSpPr/>
              <p:nvPr/>
            </p:nvSpPr>
            <p:spPr>
              <a:xfrm>
                <a:off x="7152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7" name="Google Shape;22577;p98"/>
              <p:cNvSpPr/>
              <p:nvPr/>
            </p:nvSpPr>
            <p:spPr>
              <a:xfrm>
                <a:off x="753300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8" name="Google Shape;22578;p98"/>
              <p:cNvSpPr/>
              <p:nvPr/>
            </p:nvSpPr>
            <p:spPr>
              <a:xfrm>
                <a:off x="7947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9" name="Google Shape;22579;p98"/>
              <p:cNvSpPr/>
              <p:nvPr/>
            </p:nvSpPr>
            <p:spPr>
              <a:xfrm>
                <a:off x="832825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0" name="Google Shape;22580;p98"/>
              <p:cNvSpPr/>
              <p:nvPr/>
            </p:nvSpPr>
            <p:spPr>
              <a:xfrm>
                <a:off x="872575" y="7660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2"/>
                      <a:pt x="0" y="211"/>
                      <a:pt x="122" y="332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1" name="Google Shape;22581;p98"/>
              <p:cNvSpPr/>
              <p:nvPr/>
            </p:nvSpPr>
            <p:spPr>
              <a:xfrm>
                <a:off x="91395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2" name="Google Shape;22582;p98"/>
              <p:cNvSpPr/>
              <p:nvPr/>
            </p:nvSpPr>
            <p:spPr>
              <a:xfrm>
                <a:off x="9537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3" name="Google Shape;22583;p98"/>
              <p:cNvSpPr/>
              <p:nvPr/>
            </p:nvSpPr>
            <p:spPr>
              <a:xfrm>
                <a:off x="99345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4" name="Google Shape;22584;p98"/>
              <p:cNvSpPr/>
              <p:nvPr/>
            </p:nvSpPr>
            <p:spPr>
              <a:xfrm>
                <a:off x="10332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5" name="Google Shape;22585;p98"/>
              <p:cNvSpPr/>
              <p:nvPr/>
            </p:nvSpPr>
            <p:spPr>
              <a:xfrm>
                <a:off x="107297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6" name="Google Shape;22586;p98"/>
              <p:cNvSpPr/>
              <p:nvPr/>
            </p:nvSpPr>
            <p:spPr>
              <a:xfrm>
                <a:off x="11127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7" name="Google Shape;22587;p98"/>
              <p:cNvSpPr/>
              <p:nvPr/>
            </p:nvSpPr>
            <p:spPr>
              <a:xfrm>
                <a:off x="1152500" y="7660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8" name="Google Shape;22588;p98"/>
              <p:cNvSpPr/>
              <p:nvPr/>
            </p:nvSpPr>
            <p:spPr>
              <a:xfrm>
                <a:off x="119227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9" name="Google Shape;22589;p98"/>
              <p:cNvSpPr/>
              <p:nvPr/>
            </p:nvSpPr>
            <p:spPr>
              <a:xfrm>
                <a:off x="123202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0" name="Google Shape;22590;p98"/>
              <p:cNvSpPr/>
              <p:nvPr/>
            </p:nvSpPr>
            <p:spPr>
              <a:xfrm>
                <a:off x="355750" y="7319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1" name="Google Shape;22591;p98"/>
              <p:cNvSpPr/>
              <p:nvPr/>
            </p:nvSpPr>
            <p:spPr>
              <a:xfrm>
                <a:off x="3971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2" name="Google Shape;22592;p98"/>
              <p:cNvSpPr/>
              <p:nvPr/>
            </p:nvSpPr>
            <p:spPr>
              <a:xfrm>
                <a:off x="435250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3" name="Google Shape;22593;p98"/>
              <p:cNvSpPr/>
              <p:nvPr/>
            </p:nvSpPr>
            <p:spPr>
              <a:xfrm>
                <a:off x="475025" y="7319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4" name="Google Shape;22594;p98"/>
              <p:cNvSpPr/>
              <p:nvPr/>
            </p:nvSpPr>
            <p:spPr>
              <a:xfrm>
                <a:off x="51642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5" name="Google Shape;22595;p98"/>
              <p:cNvSpPr/>
              <p:nvPr/>
            </p:nvSpPr>
            <p:spPr>
              <a:xfrm>
                <a:off x="55452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6" name="Google Shape;22596;p98"/>
              <p:cNvSpPr/>
              <p:nvPr/>
            </p:nvSpPr>
            <p:spPr>
              <a:xfrm>
                <a:off x="595925" y="7319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7" name="Google Shape;22597;p98"/>
              <p:cNvSpPr/>
              <p:nvPr/>
            </p:nvSpPr>
            <p:spPr>
              <a:xfrm>
                <a:off x="634025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8" name="Google Shape;22598;p98"/>
              <p:cNvSpPr/>
              <p:nvPr/>
            </p:nvSpPr>
            <p:spPr>
              <a:xfrm>
                <a:off x="673775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9" name="Google Shape;22599;p98"/>
              <p:cNvSpPr/>
              <p:nvPr/>
            </p:nvSpPr>
            <p:spPr>
              <a:xfrm>
                <a:off x="7152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0" name="Google Shape;22600;p98"/>
              <p:cNvSpPr/>
              <p:nvPr/>
            </p:nvSpPr>
            <p:spPr>
              <a:xfrm>
                <a:off x="753300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1" name="Google Shape;22601;p98"/>
              <p:cNvSpPr/>
              <p:nvPr/>
            </p:nvSpPr>
            <p:spPr>
              <a:xfrm>
                <a:off x="7947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2" name="Google Shape;22602;p98"/>
              <p:cNvSpPr/>
              <p:nvPr/>
            </p:nvSpPr>
            <p:spPr>
              <a:xfrm>
                <a:off x="83282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3" name="Google Shape;22603;p98"/>
              <p:cNvSpPr/>
              <p:nvPr/>
            </p:nvSpPr>
            <p:spPr>
              <a:xfrm>
                <a:off x="87257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4" name="Google Shape;22604;p98"/>
              <p:cNvSpPr/>
              <p:nvPr/>
            </p:nvSpPr>
            <p:spPr>
              <a:xfrm>
                <a:off x="91395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5" name="Google Shape;22605;p98"/>
              <p:cNvSpPr/>
              <p:nvPr/>
            </p:nvSpPr>
            <p:spPr>
              <a:xfrm>
                <a:off x="9537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6" name="Google Shape;22606;p98"/>
              <p:cNvSpPr/>
              <p:nvPr/>
            </p:nvSpPr>
            <p:spPr>
              <a:xfrm>
                <a:off x="99345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7" name="Google Shape;22607;p98"/>
              <p:cNvSpPr/>
              <p:nvPr/>
            </p:nvSpPr>
            <p:spPr>
              <a:xfrm>
                <a:off x="10332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8" name="Google Shape;22608;p98"/>
              <p:cNvSpPr/>
              <p:nvPr/>
            </p:nvSpPr>
            <p:spPr>
              <a:xfrm>
                <a:off x="107297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9" name="Google Shape;22609;p98"/>
              <p:cNvSpPr/>
              <p:nvPr/>
            </p:nvSpPr>
            <p:spPr>
              <a:xfrm>
                <a:off x="11127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0" name="Google Shape;22610;p98"/>
              <p:cNvSpPr/>
              <p:nvPr/>
            </p:nvSpPr>
            <p:spPr>
              <a:xfrm>
                <a:off x="1152500" y="7319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1" name="Google Shape;22611;p98"/>
              <p:cNvSpPr/>
              <p:nvPr/>
            </p:nvSpPr>
            <p:spPr>
              <a:xfrm>
                <a:off x="119227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2" name="Google Shape;22612;p98"/>
              <p:cNvSpPr/>
              <p:nvPr/>
            </p:nvSpPr>
            <p:spPr>
              <a:xfrm>
                <a:off x="123202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3" name="Google Shape;22613;p98"/>
              <p:cNvSpPr/>
              <p:nvPr/>
            </p:nvSpPr>
            <p:spPr>
              <a:xfrm>
                <a:off x="3971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4" name="Google Shape;22614;p98"/>
              <p:cNvSpPr/>
              <p:nvPr/>
            </p:nvSpPr>
            <p:spPr>
              <a:xfrm>
                <a:off x="435250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5" name="Google Shape;22615;p98"/>
              <p:cNvSpPr/>
              <p:nvPr/>
            </p:nvSpPr>
            <p:spPr>
              <a:xfrm>
                <a:off x="475000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6" name="Google Shape;22616;p98"/>
              <p:cNvSpPr/>
              <p:nvPr/>
            </p:nvSpPr>
            <p:spPr>
              <a:xfrm>
                <a:off x="516425" y="6978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7" name="Google Shape;22617;p98"/>
              <p:cNvSpPr/>
              <p:nvPr/>
            </p:nvSpPr>
            <p:spPr>
              <a:xfrm>
                <a:off x="554500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8" name="Google Shape;22618;p98"/>
              <p:cNvSpPr/>
              <p:nvPr/>
            </p:nvSpPr>
            <p:spPr>
              <a:xfrm>
                <a:off x="595925" y="6978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9" name="Google Shape;22619;p98"/>
              <p:cNvSpPr/>
              <p:nvPr/>
            </p:nvSpPr>
            <p:spPr>
              <a:xfrm>
                <a:off x="634025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0" name="Google Shape;22620;p98"/>
              <p:cNvSpPr/>
              <p:nvPr/>
            </p:nvSpPr>
            <p:spPr>
              <a:xfrm>
                <a:off x="673775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1" name="Google Shape;22621;p98"/>
              <p:cNvSpPr/>
              <p:nvPr/>
            </p:nvSpPr>
            <p:spPr>
              <a:xfrm>
                <a:off x="7152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2" name="Google Shape;22622;p98"/>
              <p:cNvSpPr/>
              <p:nvPr/>
            </p:nvSpPr>
            <p:spPr>
              <a:xfrm>
                <a:off x="753300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3" name="Google Shape;22623;p98"/>
              <p:cNvSpPr/>
              <p:nvPr/>
            </p:nvSpPr>
            <p:spPr>
              <a:xfrm>
                <a:off x="7947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4" name="Google Shape;22624;p98"/>
              <p:cNvSpPr/>
              <p:nvPr/>
            </p:nvSpPr>
            <p:spPr>
              <a:xfrm>
                <a:off x="832825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5" name="Google Shape;22625;p98"/>
              <p:cNvSpPr/>
              <p:nvPr/>
            </p:nvSpPr>
            <p:spPr>
              <a:xfrm>
                <a:off x="872575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6" name="Google Shape;22626;p98"/>
              <p:cNvSpPr/>
              <p:nvPr/>
            </p:nvSpPr>
            <p:spPr>
              <a:xfrm>
                <a:off x="91395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7" name="Google Shape;22627;p98"/>
              <p:cNvSpPr/>
              <p:nvPr/>
            </p:nvSpPr>
            <p:spPr>
              <a:xfrm>
                <a:off x="9537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8" name="Google Shape;22628;p98"/>
              <p:cNvSpPr/>
              <p:nvPr/>
            </p:nvSpPr>
            <p:spPr>
              <a:xfrm>
                <a:off x="99345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3" y="387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9" name="Google Shape;22629;p98"/>
              <p:cNvSpPr/>
              <p:nvPr/>
            </p:nvSpPr>
            <p:spPr>
              <a:xfrm>
                <a:off x="10332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0" name="Google Shape;22630;p98"/>
              <p:cNvSpPr/>
              <p:nvPr/>
            </p:nvSpPr>
            <p:spPr>
              <a:xfrm>
                <a:off x="107297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1" name="Google Shape;22631;p98"/>
              <p:cNvSpPr/>
              <p:nvPr/>
            </p:nvSpPr>
            <p:spPr>
              <a:xfrm>
                <a:off x="11127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2" name="Google Shape;22632;p98"/>
              <p:cNvSpPr/>
              <p:nvPr/>
            </p:nvSpPr>
            <p:spPr>
              <a:xfrm>
                <a:off x="1152500" y="6978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3" name="Google Shape;22633;p98"/>
              <p:cNvSpPr/>
              <p:nvPr/>
            </p:nvSpPr>
            <p:spPr>
              <a:xfrm>
                <a:off x="1192275" y="6978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4" name="Google Shape;22634;p98"/>
              <p:cNvSpPr/>
              <p:nvPr/>
            </p:nvSpPr>
            <p:spPr>
              <a:xfrm>
                <a:off x="4352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5" name="Google Shape;22635;p98"/>
              <p:cNvSpPr/>
              <p:nvPr/>
            </p:nvSpPr>
            <p:spPr>
              <a:xfrm>
                <a:off x="475025" y="6637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6" name="Google Shape;22636;p98"/>
              <p:cNvSpPr/>
              <p:nvPr/>
            </p:nvSpPr>
            <p:spPr>
              <a:xfrm>
                <a:off x="514750" y="6637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3" y="330"/>
                    </a:cubicBezTo>
                    <a:cubicBezTo>
                      <a:pt x="163" y="370"/>
                      <a:pt x="211" y="387"/>
                      <a:pt x="258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7" name="Google Shape;22637;p98"/>
              <p:cNvSpPr/>
              <p:nvPr/>
            </p:nvSpPr>
            <p:spPr>
              <a:xfrm>
                <a:off x="5545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8" name="Google Shape;22638;p98"/>
              <p:cNvSpPr/>
              <p:nvPr/>
            </p:nvSpPr>
            <p:spPr>
              <a:xfrm>
                <a:off x="594250" y="6637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0"/>
                    </a:cubicBezTo>
                    <a:cubicBezTo>
                      <a:pt x="164" y="370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6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9" name="Google Shape;22639;p98"/>
              <p:cNvSpPr/>
              <p:nvPr/>
            </p:nvSpPr>
            <p:spPr>
              <a:xfrm>
                <a:off x="634025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0" name="Google Shape;22640;p98"/>
              <p:cNvSpPr/>
              <p:nvPr/>
            </p:nvSpPr>
            <p:spPr>
              <a:xfrm>
                <a:off x="673775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1" name="Google Shape;22641;p98"/>
              <p:cNvSpPr/>
              <p:nvPr/>
            </p:nvSpPr>
            <p:spPr>
              <a:xfrm>
                <a:off x="713525" y="6637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8" y="0"/>
                      <a:pt x="1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2" name="Google Shape;22642;p98"/>
              <p:cNvSpPr/>
              <p:nvPr/>
            </p:nvSpPr>
            <p:spPr>
              <a:xfrm>
                <a:off x="753300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3" name="Google Shape;22643;p98"/>
              <p:cNvSpPr/>
              <p:nvPr/>
            </p:nvSpPr>
            <p:spPr>
              <a:xfrm>
                <a:off x="79307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4" name="Google Shape;22644;p98"/>
              <p:cNvSpPr/>
              <p:nvPr/>
            </p:nvSpPr>
            <p:spPr>
              <a:xfrm>
                <a:off x="8328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5" name="Google Shape;22645;p98"/>
              <p:cNvSpPr/>
              <p:nvPr/>
            </p:nvSpPr>
            <p:spPr>
              <a:xfrm>
                <a:off x="872575" y="6637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7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6" name="Google Shape;22646;p98"/>
              <p:cNvSpPr/>
              <p:nvPr/>
            </p:nvSpPr>
            <p:spPr>
              <a:xfrm>
                <a:off x="9123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7" name="Google Shape;22647;p98"/>
              <p:cNvSpPr/>
              <p:nvPr/>
            </p:nvSpPr>
            <p:spPr>
              <a:xfrm>
                <a:off x="952100" y="6637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8" name="Google Shape;22648;p98"/>
              <p:cNvSpPr/>
              <p:nvPr/>
            </p:nvSpPr>
            <p:spPr>
              <a:xfrm>
                <a:off x="9918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9" name="Google Shape;22649;p98"/>
              <p:cNvSpPr/>
              <p:nvPr/>
            </p:nvSpPr>
            <p:spPr>
              <a:xfrm>
                <a:off x="1031600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2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7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0" name="Google Shape;22650;p98"/>
              <p:cNvSpPr/>
              <p:nvPr/>
            </p:nvSpPr>
            <p:spPr>
              <a:xfrm>
                <a:off x="10713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6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1" name="Google Shape;22651;p98"/>
              <p:cNvSpPr/>
              <p:nvPr/>
            </p:nvSpPr>
            <p:spPr>
              <a:xfrm>
                <a:off x="111110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3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2" name="Google Shape;22652;p98"/>
              <p:cNvSpPr/>
              <p:nvPr/>
            </p:nvSpPr>
            <p:spPr>
              <a:xfrm>
                <a:off x="11508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3" name="Google Shape;22653;p98"/>
              <p:cNvSpPr/>
              <p:nvPr/>
            </p:nvSpPr>
            <p:spPr>
              <a:xfrm>
                <a:off x="47500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4" name="Google Shape;22654;p98"/>
              <p:cNvSpPr/>
              <p:nvPr/>
            </p:nvSpPr>
            <p:spPr>
              <a:xfrm>
                <a:off x="514750" y="62962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0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5" name="Google Shape;22655;p98"/>
              <p:cNvSpPr/>
              <p:nvPr/>
            </p:nvSpPr>
            <p:spPr>
              <a:xfrm>
                <a:off x="554500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6" name="Google Shape;22656;p98"/>
              <p:cNvSpPr/>
              <p:nvPr/>
            </p:nvSpPr>
            <p:spPr>
              <a:xfrm>
                <a:off x="594250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7" name="Google Shape;22657;p98"/>
              <p:cNvSpPr/>
              <p:nvPr/>
            </p:nvSpPr>
            <p:spPr>
              <a:xfrm>
                <a:off x="634025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8" name="Google Shape;22658;p98"/>
              <p:cNvSpPr/>
              <p:nvPr/>
            </p:nvSpPr>
            <p:spPr>
              <a:xfrm>
                <a:off x="673775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9" name="Google Shape;22659;p98"/>
              <p:cNvSpPr/>
              <p:nvPr/>
            </p:nvSpPr>
            <p:spPr>
              <a:xfrm>
                <a:off x="713525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0" name="Google Shape;22660;p98"/>
              <p:cNvSpPr/>
              <p:nvPr/>
            </p:nvSpPr>
            <p:spPr>
              <a:xfrm>
                <a:off x="753300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1" name="Google Shape;22661;p98"/>
              <p:cNvSpPr/>
              <p:nvPr/>
            </p:nvSpPr>
            <p:spPr>
              <a:xfrm>
                <a:off x="7930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2" name="Google Shape;22662;p98"/>
              <p:cNvSpPr/>
              <p:nvPr/>
            </p:nvSpPr>
            <p:spPr>
              <a:xfrm>
                <a:off x="8328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3" name="Google Shape;22663;p98"/>
              <p:cNvSpPr/>
              <p:nvPr/>
            </p:nvSpPr>
            <p:spPr>
              <a:xfrm>
                <a:off x="8725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5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4" name="Google Shape;22664;p98"/>
              <p:cNvSpPr/>
              <p:nvPr/>
            </p:nvSpPr>
            <p:spPr>
              <a:xfrm>
                <a:off x="9123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ubicBezTo>
                      <a:pt x="261" y="1"/>
                      <a:pt x="260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5" name="Google Shape;22665;p98"/>
              <p:cNvSpPr/>
              <p:nvPr/>
            </p:nvSpPr>
            <p:spPr>
              <a:xfrm>
                <a:off x="9520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6" name="Google Shape;22666;p98"/>
              <p:cNvSpPr/>
              <p:nvPr/>
            </p:nvSpPr>
            <p:spPr>
              <a:xfrm>
                <a:off x="9918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7" name="Google Shape;22667;p98"/>
              <p:cNvSpPr/>
              <p:nvPr/>
            </p:nvSpPr>
            <p:spPr>
              <a:xfrm>
                <a:off x="1031575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8" name="Google Shape;22668;p98"/>
              <p:cNvSpPr/>
              <p:nvPr/>
            </p:nvSpPr>
            <p:spPr>
              <a:xfrm>
                <a:off x="107135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9" name="Google Shape;22669;p98"/>
              <p:cNvSpPr/>
              <p:nvPr/>
            </p:nvSpPr>
            <p:spPr>
              <a:xfrm>
                <a:off x="111110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0" name="Google Shape;22670;p98"/>
              <p:cNvSpPr/>
              <p:nvPr/>
            </p:nvSpPr>
            <p:spPr>
              <a:xfrm>
                <a:off x="514750" y="59552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1"/>
                    </a:cubicBez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0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1" name="Google Shape;22671;p98"/>
              <p:cNvSpPr/>
              <p:nvPr/>
            </p:nvSpPr>
            <p:spPr>
              <a:xfrm>
                <a:off x="5545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2" name="Google Shape;22672;p98"/>
              <p:cNvSpPr/>
              <p:nvPr/>
            </p:nvSpPr>
            <p:spPr>
              <a:xfrm>
                <a:off x="594250" y="5955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3" name="Google Shape;22673;p98"/>
              <p:cNvSpPr/>
              <p:nvPr/>
            </p:nvSpPr>
            <p:spPr>
              <a:xfrm>
                <a:off x="634025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4" name="Google Shape;22674;p98"/>
              <p:cNvSpPr/>
              <p:nvPr/>
            </p:nvSpPr>
            <p:spPr>
              <a:xfrm>
                <a:off x="673775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5" name="Google Shape;22675;p98"/>
              <p:cNvSpPr/>
              <p:nvPr/>
            </p:nvSpPr>
            <p:spPr>
              <a:xfrm>
                <a:off x="713525" y="5955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8" y="1"/>
                      <a:pt x="1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1"/>
                      <a:pt x="455" y="195"/>
                    </a:cubicBezTo>
                    <a:cubicBezTo>
                      <a:pt x="455" y="88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6" name="Google Shape;22676;p98"/>
              <p:cNvSpPr/>
              <p:nvPr/>
            </p:nvSpPr>
            <p:spPr>
              <a:xfrm>
                <a:off x="753300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7" name="Google Shape;22677;p98"/>
              <p:cNvSpPr/>
              <p:nvPr/>
            </p:nvSpPr>
            <p:spPr>
              <a:xfrm>
                <a:off x="79307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259" y="1"/>
                      <a:pt x="258" y="1"/>
                      <a:pt x="257" y="1"/>
                    </a:cubicBezTo>
                    <a:cubicBezTo>
                      <a:pt x="86" y="1"/>
                      <a:pt x="1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8" name="Google Shape;22678;p98"/>
              <p:cNvSpPr/>
              <p:nvPr/>
            </p:nvSpPr>
            <p:spPr>
              <a:xfrm>
                <a:off x="8328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9" name="Google Shape;22679;p98"/>
              <p:cNvSpPr/>
              <p:nvPr/>
            </p:nvSpPr>
            <p:spPr>
              <a:xfrm>
                <a:off x="87257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1"/>
                    </a:cubicBezTo>
                    <a:cubicBezTo>
                      <a:pt x="85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0" name="Google Shape;22680;p98"/>
              <p:cNvSpPr/>
              <p:nvPr/>
            </p:nvSpPr>
            <p:spPr>
              <a:xfrm>
                <a:off x="9123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ubicBezTo>
                      <a:pt x="261" y="1"/>
                      <a:pt x="260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1" name="Google Shape;22681;p98"/>
              <p:cNvSpPr/>
              <p:nvPr/>
            </p:nvSpPr>
            <p:spPr>
              <a:xfrm>
                <a:off x="952100" y="595525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2" name="Google Shape;22682;p98"/>
              <p:cNvSpPr/>
              <p:nvPr/>
            </p:nvSpPr>
            <p:spPr>
              <a:xfrm>
                <a:off x="9918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3" name="Google Shape;22683;p98"/>
              <p:cNvSpPr/>
              <p:nvPr/>
            </p:nvSpPr>
            <p:spPr>
              <a:xfrm>
                <a:off x="1031600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2" y="0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7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5" y="195"/>
                    </a:cubicBezTo>
                    <a:cubicBezTo>
                      <a:pt x="455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4" name="Google Shape;22684;p98"/>
              <p:cNvSpPr/>
              <p:nvPr/>
            </p:nvSpPr>
            <p:spPr>
              <a:xfrm>
                <a:off x="1071350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86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5" name="Google Shape;22685;p98"/>
              <p:cNvSpPr/>
              <p:nvPr/>
            </p:nvSpPr>
            <p:spPr>
              <a:xfrm>
                <a:off x="594250" y="561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4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6" name="Google Shape;22686;p98"/>
              <p:cNvSpPr/>
              <p:nvPr/>
            </p:nvSpPr>
            <p:spPr>
              <a:xfrm>
                <a:off x="634025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7" name="Google Shape;22687;p98"/>
              <p:cNvSpPr/>
              <p:nvPr/>
            </p:nvSpPr>
            <p:spPr>
              <a:xfrm>
                <a:off x="673775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8" name="Google Shape;22688;p98"/>
              <p:cNvSpPr/>
              <p:nvPr/>
            </p:nvSpPr>
            <p:spPr>
              <a:xfrm>
                <a:off x="713525" y="561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9" name="Google Shape;22689;p98"/>
              <p:cNvSpPr/>
              <p:nvPr/>
            </p:nvSpPr>
            <p:spPr>
              <a:xfrm>
                <a:off x="753300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0" name="Google Shape;22690;p98"/>
              <p:cNvSpPr/>
              <p:nvPr/>
            </p:nvSpPr>
            <p:spPr>
              <a:xfrm>
                <a:off x="7930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1" name="Google Shape;22691;p98"/>
              <p:cNvSpPr/>
              <p:nvPr/>
            </p:nvSpPr>
            <p:spPr>
              <a:xfrm>
                <a:off x="8328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2" name="Google Shape;22692;p98"/>
              <p:cNvSpPr/>
              <p:nvPr/>
            </p:nvSpPr>
            <p:spPr>
              <a:xfrm>
                <a:off x="8725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5" y="0"/>
                      <a:pt x="0" y="209"/>
                      <a:pt x="123" y="332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3" name="Google Shape;22693;p98"/>
              <p:cNvSpPr/>
              <p:nvPr/>
            </p:nvSpPr>
            <p:spPr>
              <a:xfrm>
                <a:off x="9123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4" name="Google Shape;22694;p98"/>
              <p:cNvSpPr/>
              <p:nvPr/>
            </p:nvSpPr>
            <p:spPr>
              <a:xfrm>
                <a:off x="9520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5" name="Google Shape;22695;p98"/>
              <p:cNvSpPr/>
              <p:nvPr/>
            </p:nvSpPr>
            <p:spPr>
              <a:xfrm>
                <a:off x="9918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6" name="Google Shape;22696;p98"/>
              <p:cNvSpPr/>
              <p:nvPr/>
            </p:nvSpPr>
            <p:spPr>
              <a:xfrm>
                <a:off x="673775" y="5273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7" name="Google Shape;22697;p98"/>
              <p:cNvSpPr/>
              <p:nvPr/>
            </p:nvSpPr>
            <p:spPr>
              <a:xfrm>
                <a:off x="713525" y="527300"/>
                <a:ext cx="114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90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8" name="Google Shape;22698;p98"/>
              <p:cNvSpPr/>
              <p:nvPr/>
            </p:nvSpPr>
            <p:spPr>
              <a:xfrm>
                <a:off x="753300" y="5273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9" name="Google Shape;22699;p98"/>
              <p:cNvSpPr/>
              <p:nvPr/>
            </p:nvSpPr>
            <p:spPr>
              <a:xfrm>
                <a:off x="79307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0" name="Google Shape;22700;p98"/>
              <p:cNvSpPr/>
              <p:nvPr/>
            </p:nvSpPr>
            <p:spPr>
              <a:xfrm>
                <a:off x="83282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1" name="Google Shape;22701;p98"/>
              <p:cNvSpPr/>
              <p:nvPr/>
            </p:nvSpPr>
            <p:spPr>
              <a:xfrm>
                <a:off x="87257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5" y="1"/>
                      <a:pt x="0" y="210"/>
                      <a:pt x="123" y="333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2" name="Google Shape;22702;p98"/>
              <p:cNvSpPr/>
              <p:nvPr/>
            </p:nvSpPr>
            <p:spPr>
              <a:xfrm>
                <a:off x="91232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1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3" name="Google Shape;22703;p98"/>
              <p:cNvSpPr/>
              <p:nvPr/>
            </p:nvSpPr>
            <p:spPr>
              <a:xfrm>
                <a:off x="594250" y="15845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0"/>
                    </a:cubicBezTo>
                    <a:cubicBezTo>
                      <a:pt x="164" y="370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4" name="Google Shape;22704;p98"/>
              <p:cNvSpPr/>
              <p:nvPr/>
            </p:nvSpPr>
            <p:spPr>
              <a:xfrm>
                <a:off x="634025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5" name="Google Shape;22705;p98"/>
              <p:cNvSpPr/>
              <p:nvPr/>
            </p:nvSpPr>
            <p:spPr>
              <a:xfrm>
                <a:off x="673775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6" name="Google Shape;22706;p98"/>
              <p:cNvSpPr/>
              <p:nvPr/>
            </p:nvSpPr>
            <p:spPr>
              <a:xfrm>
                <a:off x="713525" y="15845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7" name="Google Shape;22707;p98"/>
              <p:cNvSpPr/>
              <p:nvPr/>
            </p:nvSpPr>
            <p:spPr>
              <a:xfrm>
                <a:off x="753300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8" name="Google Shape;22708;p98"/>
              <p:cNvSpPr/>
              <p:nvPr/>
            </p:nvSpPr>
            <p:spPr>
              <a:xfrm>
                <a:off x="7930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9" name="Google Shape;22709;p98"/>
              <p:cNvSpPr/>
              <p:nvPr/>
            </p:nvSpPr>
            <p:spPr>
              <a:xfrm>
                <a:off x="8328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0" name="Google Shape;22710;p98"/>
              <p:cNvSpPr/>
              <p:nvPr/>
            </p:nvSpPr>
            <p:spPr>
              <a:xfrm>
                <a:off x="8725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1" name="Google Shape;22711;p98"/>
              <p:cNvSpPr/>
              <p:nvPr/>
            </p:nvSpPr>
            <p:spPr>
              <a:xfrm>
                <a:off x="9123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2" name="Google Shape;22712;p98"/>
              <p:cNvSpPr/>
              <p:nvPr/>
            </p:nvSpPr>
            <p:spPr>
              <a:xfrm>
                <a:off x="9520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3" name="Google Shape;22713;p98"/>
              <p:cNvSpPr/>
              <p:nvPr/>
            </p:nvSpPr>
            <p:spPr>
              <a:xfrm>
                <a:off x="9918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4" name="Google Shape;22714;p98"/>
              <p:cNvSpPr/>
              <p:nvPr/>
            </p:nvSpPr>
            <p:spPr>
              <a:xfrm>
                <a:off x="514750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5" name="Google Shape;22715;p98"/>
              <p:cNvSpPr/>
              <p:nvPr/>
            </p:nvSpPr>
            <p:spPr>
              <a:xfrm>
                <a:off x="554500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6" name="Google Shape;22716;p98"/>
              <p:cNvSpPr/>
              <p:nvPr/>
            </p:nvSpPr>
            <p:spPr>
              <a:xfrm>
                <a:off x="594250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7" name="Google Shape;22717;p98"/>
              <p:cNvSpPr/>
              <p:nvPr/>
            </p:nvSpPr>
            <p:spPr>
              <a:xfrm>
                <a:off x="634025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8" name="Google Shape;22718;p98"/>
              <p:cNvSpPr/>
              <p:nvPr/>
            </p:nvSpPr>
            <p:spPr>
              <a:xfrm>
                <a:off x="673775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9" name="Google Shape;22719;p98"/>
              <p:cNvSpPr/>
              <p:nvPr/>
            </p:nvSpPr>
            <p:spPr>
              <a:xfrm>
                <a:off x="673775" y="16186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0" name="Google Shape;22720;p98"/>
              <p:cNvSpPr/>
              <p:nvPr/>
            </p:nvSpPr>
            <p:spPr>
              <a:xfrm>
                <a:off x="713525" y="16186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8" y="0"/>
                      <a:pt x="1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8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1" name="Google Shape;22721;p98"/>
              <p:cNvSpPr/>
              <p:nvPr/>
            </p:nvSpPr>
            <p:spPr>
              <a:xfrm>
                <a:off x="753300" y="16186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2" name="Google Shape;22722;p98"/>
              <p:cNvSpPr/>
              <p:nvPr/>
            </p:nvSpPr>
            <p:spPr>
              <a:xfrm>
                <a:off x="79307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3" name="Google Shape;22723;p98"/>
              <p:cNvSpPr/>
              <p:nvPr/>
            </p:nvSpPr>
            <p:spPr>
              <a:xfrm>
                <a:off x="83282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4" name="Google Shape;22724;p98"/>
              <p:cNvSpPr/>
              <p:nvPr/>
            </p:nvSpPr>
            <p:spPr>
              <a:xfrm>
                <a:off x="87257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5" name="Google Shape;22725;p98"/>
              <p:cNvSpPr/>
              <p:nvPr/>
            </p:nvSpPr>
            <p:spPr>
              <a:xfrm>
                <a:off x="91232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6" name="Google Shape;22726;p98"/>
              <p:cNvSpPr/>
              <p:nvPr/>
            </p:nvSpPr>
            <p:spPr>
              <a:xfrm>
                <a:off x="713525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7" name="Google Shape;22727;p98"/>
              <p:cNvSpPr/>
              <p:nvPr/>
            </p:nvSpPr>
            <p:spPr>
              <a:xfrm>
                <a:off x="753300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8" name="Google Shape;22728;p98"/>
              <p:cNvSpPr/>
              <p:nvPr/>
            </p:nvSpPr>
            <p:spPr>
              <a:xfrm>
                <a:off x="7930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9" name="Google Shape;22729;p98"/>
              <p:cNvSpPr/>
              <p:nvPr/>
            </p:nvSpPr>
            <p:spPr>
              <a:xfrm>
                <a:off x="8328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0" name="Google Shape;22730;p98"/>
              <p:cNvSpPr/>
              <p:nvPr/>
            </p:nvSpPr>
            <p:spPr>
              <a:xfrm>
                <a:off x="8725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1" name="Google Shape;22731;p98"/>
              <p:cNvSpPr/>
              <p:nvPr/>
            </p:nvSpPr>
            <p:spPr>
              <a:xfrm>
                <a:off x="9123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2" name="Google Shape;22732;p98"/>
              <p:cNvSpPr/>
              <p:nvPr/>
            </p:nvSpPr>
            <p:spPr>
              <a:xfrm>
                <a:off x="9520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3" name="Google Shape;22733;p98"/>
              <p:cNvSpPr/>
              <p:nvPr/>
            </p:nvSpPr>
            <p:spPr>
              <a:xfrm>
                <a:off x="9918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4" name="Google Shape;22734;p98"/>
              <p:cNvSpPr/>
              <p:nvPr/>
            </p:nvSpPr>
            <p:spPr>
              <a:xfrm>
                <a:off x="1031575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5" name="Google Shape;22735;p98"/>
              <p:cNvSpPr/>
              <p:nvPr/>
            </p:nvSpPr>
            <p:spPr>
              <a:xfrm>
                <a:off x="1071350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6" name="Google Shape;22736;p98"/>
              <p:cNvSpPr/>
              <p:nvPr/>
            </p:nvSpPr>
            <p:spPr>
              <a:xfrm>
                <a:off x="127177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7" name="Google Shape;22737;p98"/>
              <p:cNvSpPr/>
              <p:nvPr/>
            </p:nvSpPr>
            <p:spPr>
              <a:xfrm>
                <a:off x="127177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8" name="Google Shape;22738;p98"/>
              <p:cNvSpPr/>
              <p:nvPr/>
            </p:nvSpPr>
            <p:spPr>
              <a:xfrm>
                <a:off x="127177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9" name="Google Shape;22739;p98"/>
              <p:cNvSpPr/>
              <p:nvPr/>
            </p:nvSpPr>
            <p:spPr>
              <a:xfrm>
                <a:off x="1311525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5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0" name="Google Shape;22740;p98"/>
              <p:cNvSpPr/>
              <p:nvPr/>
            </p:nvSpPr>
            <p:spPr>
              <a:xfrm>
                <a:off x="127177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1" name="Google Shape;22741;p98"/>
              <p:cNvSpPr/>
              <p:nvPr/>
            </p:nvSpPr>
            <p:spPr>
              <a:xfrm>
                <a:off x="1311525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2" name="Google Shape;22742;p98"/>
              <p:cNvSpPr/>
              <p:nvPr/>
            </p:nvSpPr>
            <p:spPr>
              <a:xfrm>
                <a:off x="127177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3" name="Google Shape;22743;p98"/>
              <p:cNvSpPr/>
              <p:nvPr/>
            </p:nvSpPr>
            <p:spPr>
              <a:xfrm>
                <a:off x="1311525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4" name="Google Shape;22744;p98"/>
              <p:cNvSpPr/>
              <p:nvPr/>
            </p:nvSpPr>
            <p:spPr>
              <a:xfrm>
                <a:off x="12717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5" name="Google Shape;22745;p98"/>
              <p:cNvSpPr/>
              <p:nvPr/>
            </p:nvSpPr>
            <p:spPr>
              <a:xfrm>
                <a:off x="1311525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6" name="Google Shape;22746;p98"/>
              <p:cNvSpPr/>
              <p:nvPr/>
            </p:nvSpPr>
            <p:spPr>
              <a:xfrm>
                <a:off x="13512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9" y="301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7" name="Google Shape;22747;p98"/>
              <p:cNvSpPr/>
              <p:nvPr/>
            </p:nvSpPr>
            <p:spPr>
              <a:xfrm>
                <a:off x="12717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8" name="Google Shape;22748;p98"/>
              <p:cNvSpPr/>
              <p:nvPr/>
            </p:nvSpPr>
            <p:spPr>
              <a:xfrm>
                <a:off x="1311525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9" name="Google Shape;22749;p98"/>
              <p:cNvSpPr/>
              <p:nvPr/>
            </p:nvSpPr>
            <p:spPr>
              <a:xfrm>
                <a:off x="13512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9" y="300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0" name="Google Shape;22750;p98"/>
              <p:cNvSpPr/>
              <p:nvPr/>
            </p:nvSpPr>
            <p:spPr>
              <a:xfrm>
                <a:off x="12717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1" name="Google Shape;22751;p98"/>
              <p:cNvSpPr/>
              <p:nvPr/>
            </p:nvSpPr>
            <p:spPr>
              <a:xfrm>
                <a:off x="1311525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2" name="Google Shape;22752;p98"/>
              <p:cNvSpPr/>
              <p:nvPr/>
            </p:nvSpPr>
            <p:spPr>
              <a:xfrm>
                <a:off x="13512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1" y="389"/>
                      <a:pt x="389" y="301"/>
                      <a:pt x="389" y="195"/>
                    </a:cubicBezTo>
                    <a:cubicBezTo>
                      <a:pt x="389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3" name="Google Shape;22753;p98"/>
              <p:cNvSpPr/>
              <p:nvPr/>
            </p:nvSpPr>
            <p:spPr>
              <a:xfrm>
                <a:off x="12717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4" name="Google Shape;22754;p98"/>
              <p:cNvSpPr/>
              <p:nvPr/>
            </p:nvSpPr>
            <p:spPr>
              <a:xfrm>
                <a:off x="1311525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5" name="Google Shape;22755;p98"/>
              <p:cNvSpPr/>
              <p:nvPr/>
            </p:nvSpPr>
            <p:spPr>
              <a:xfrm>
                <a:off x="13512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1" y="389"/>
                      <a:pt x="389" y="301"/>
                      <a:pt x="389" y="195"/>
                    </a:cubicBezTo>
                    <a:cubicBezTo>
                      <a:pt x="389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6" name="Google Shape;22756;p98"/>
              <p:cNvSpPr/>
              <p:nvPr/>
            </p:nvSpPr>
            <p:spPr>
              <a:xfrm>
                <a:off x="12717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7" name="Google Shape;22757;p98"/>
              <p:cNvSpPr/>
              <p:nvPr/>
            </p:nvSpPr>
            <p:spPr>
              <a:xfrm>
                <a:off x="1311525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5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8" name="Google Shape;22758;p98"/>
              <p:cNvSpPr/>
              <p:nvPr/>
            </p:nvSpPr>
            <p:spPr>
              <a:xfrm>
                <a:off x="13512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5" y="388"/>
                    </a:cubicBezTo>
                    <a:cubicBezTo>
                      <a:pt x="301" y="388"/>
                      <a:pt x="389" y="301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9" name="Google Shape;22759;p98"/>
              <p:cNvSpPr/>
              <p:nvPr/>
            </p:nvSpPr>
            <p:spPr>
              <a:xfrm>
                <a:off x="12717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0" name="Google Shape;22760;p98"/>
              <p:cNvSpPr/>
              <p:nvPr/>
            </p:nvSpPr>
            <p:spPr>
              <a:xfrm>
                <a:off x="1311525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5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1" name="Google Shape;22761;p98"/>
              <p:cNvSpPr/>
              <p:nvPr/>
            </p:nvSpPr>
            <p:spPr>
              <a:xfrm>
                <a:off x="13512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5" y="388"/>
                    </a:cubicBezTo>
                    <a:cubicBezTo>
                      <a:pt x="301" y="388"/>
                      <a:pt x="389" y="300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2" name="Google Shape;22762;p98"/>
              <p:cNvSpPr/>
              <p:nvPr/>
            </p:nvSpPr>
            <p:spPr>
              <a:xfrm>
                <a:off x="127177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3" name="Google Shape;22763;p98"/>
              <p:cNvSpPr/>
              <p:nvPr/>
            </p:nvSpPr>
            <p:spPr>
              <a:xfrm>
                <a:off x="1311525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4" name="Google Shape;22764;p98"/>
              <p:cNvSpPr/>
              <p:nvPr/>
            </p:nvSpPr>
            <p:spPr>
              <a:xfrm>
                <a:off x="127177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5" name="Google Shape;22765;p98"/>
              <p:cNvSpPr/>
              <p:nvPr/>
            </p:nvSpPr>
            <p:spPr>
              <a:xfrm>
                <a:off x="1311525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5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6" name="Google Shape;22766;p98"/>
              <p:cNvSpPr/>
              <p:nvPr/>
            </p:nvSpPr>
            <p:spPr>
              <a:xfrm>
                <a:off x="127177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7" name="Google Shape;22767;p98"/>
              <p:cNvSpPr/>
              <p:nvPr/>
            </p:nvSpPr>
            <p:spPr>
              <a:xfrm>
                <a:off x="1311525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8" name="Google Shape;22768;p98"/>
              <p:cNvSpPr/>
              <p:nvPr/>
            </p:nvSpPr>
            <p:spPr>
              <a:xfrm>
                <a:off x="127177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9" name="Google Shape;22769;p98"/>
              <p:cNvSpPr/>
              <p:nvPr/>
            </p:nvSpPr>
            <p:spPr>
              <a:xfrm>
                <a:off x="1311525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0" name="Google Shape;22770;p98"/>
              <p:cNvSpPr/>
              <p:nvPr/>
            </p:nvSpPr>
            <p:spPr>
              <a:xfrm>
                <a:off x="127177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1" name="Google Shape;22771;p98"/>
              <p:cNvSpPr/>
              <p:nvPr/>
            </p:nvSpPr>
            <p:spPr>
              <a:xfrm>
                <a:off x="127177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17312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/>
              <a:t>Keypad 4x4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9DD0F2-1647-AB3A-EB7F-EA8B3B158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620" y="715161"/>
            <a:ext cx="4530757" cy="3713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62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/>
              <a:t>Schematic of 4x4 keypad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9E2F1D-B9C0-77BB-A7E0-D7FC3D7DE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103" y="631149"/>
            <a:ext cx="5641792" cy="400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181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/>
              <a:t>Get a character from keypad</a:t>
            </a:r>
          </a:p>
        </p:txBody>
      </p:sp>
      <p:sp>
        <p:nvSpPr>
          <p:cNvPr id="8" name="Google Shape;13635;p71">
            <a:extLst>
              <a:ext uri="{FF2B5EF4-FFF2-40B4-BE49-F238E27FC236}">
                <a16:creationId xmlns:a16="http://schemas.microsoft.com/office/drawing/2014/main" id="{8CE977E1-823E-C37B-1A93-2E5B0D2E38D2}"/>
              </a:ext>
            </a:extLst>
          </p:cNvPr>
          <p:cNvSpPr txBox="1">
            <a:spLocks/>
          </p:cNvSpPr>
          <p:nvPr/>
        </p:nvSpPr>
        <p:spPr>
          <a:xfrm>
            <a:off x="1095934" y="1072271"/>
            <a:ext cx="5742599" cy="2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00000"/>
              </a:lnSpc>
              <a:buFont typeface="Poppins Light"/>
              <a:buNone/>
            </a:pPr>
            <a:r>
              <a:rPr lang="en-US" dirty="0"/>
              <a:t>Declare an array of character returned when a key  is pressed</a:t>
            </a:r>
          </a:p>
        </p:txBody>
      </p:sp>
      <p:sp>
        <p:nvSpPr>
          <p:cNvPr id="9" name="Google Shape;14382;p71">
            <a:extLst>
              <a:ext uri="{FF2B5EF4-FFF2-40B4-BE49-F238E27FC236}">
                <a16:creationId xmlns:a16="http://schemas.microsoft.com/office/drawing/2014/main" id="{69BBDA44-D315-F19C-99E9-C07D4BE4A90C}"/>
              </a:ext>
            </a:extLst>
          </p:cNvPr>
          <p:cNvSpPr txBox="1"/>
          <p:nvPr/>
        </p:nvSpPr>
        <p:spPr>
          <a:xfrm>
            <a:off x="240166" y="1053961"/>
            <a:ext cx="855768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Step 1:</a:t>
            </a:r>
            <a:endParaRPr sz="1600" b="1" dirty="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13635;p71">
            <a:extLst>
              <a:ext uri="{FF2B5EF4-FFF2-40B4-BE49-F238E27FC236}">
                <a16:creationId xmlns:a16="http://schemas.microsoft.com/office/drawing/2014/main" id="{44174AAF-9013-2A07-BC05-934755C3E82A}"/>
              </a:ext>
            </a:extLst>
          </p:cNvPr>
          <p:cNvSpPr txBox="1">
            <a:spLocks/>
          </p:cNvSpPr>
          <p:nvPr/>
        </p:nvSpPr>
        <p:spPr>
          <a:xfrm>
            <a:off x="1095935" y="2979349"/>
            <a:ext cx="7611036" cy="2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00000"/>
              </a:lnSpc>
              <a:buFont typeface="Poppins Light"/>
              <a:buNone/>
            </a:pPr>
            <a:r>
              <a:rPr lang="en-US" dirty="0"/>
              <a:t>If a key is pressed, column and row are connected and the value of row is LOW</a:t>
            </a:r>
          </a:p>
        </p:txBody>
      </p:sp>
      <p:sp>
        <p:nvSpPr>
          <p:cNvPr id="4" name="Google Shape;14382;p71">
            <a:extLst>
              <a:ext uri="{FF2B5EF4-FFF2-40B4-BE49-F238E27FC236}">
                <a16:creationId xmlns:a16="http://schemas.microsoft.com/office/drawing/2014/main" id="{DC803DB3-7337-E629-AF8B-6A19355246DC}"/>
              </a:ext>
            </a:extLst>
          </p:cNvPr>
          <p:cNvSpPr txBox="1"/>
          <p:nvPr/>
        </p:nvSpPr>
        <p:spPr>
          <a:xfrm>
            <a:off x="240166" y="2961039"/>
            <a:ext cx="936451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Step 3:</a:t>
            </a:r>
            <a:endParaRPr sz="1600" b="1" dirty="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3635;p71">
            <a:extLst>
              <a:ext uri="{FF2B5EF4-FFF2-40B4-BE49-F238E27FC236}">
                <a16:creationId xmlns:a16="http://schemas.microsoft.com/office/drawing/2014/main" id="{44A98F75-5509-21C4-CE0E-3368583FAFD1}"/>
              </a:ext>
            </a:extLst>
          </p:cNvPr>
          <p:cNvSpPr txBox="1">
            <a:spLocks/>
          </p:cNvSpPr>
          <p:nvPr/>
        </p:nvSpPr>
        <p:spPr>
          <a:xfrm>
            <a:off x="1095935" y="3960353"/>
            <a:ext cx="7611036" cy="2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00000"/>
              </a:lnSpc>
              <a:buFont typeface="Poppins Light"/>
              <a:buNone/>
            </a:pPr>
            <a:r>
              <a:rPr lang="en-US" dirty="0"/>
              <a:t>Return a character corresponding to that column and row</a:t>
            </a:r>
          </a:p>
        </p:txBody>
      </p:sp>
      <p:sp>
        <p:nvSpPr>
          <p:cNvPr id="7" name="Google Shape;14382;p71">
            <a:extLst>
              <a:ext uri="{FF2B5EF4-FFF2-40B4-BE49-F238E27FC236}">
                <a16:creationId xmlns:a16="http://schemas.microsoft.com/office/drawing/2014/main" id="{9E782022-6C9F-7C5D-4DFF-0E74FE7D822D}"/>
              </a:ext>
            </a:extLst>
          </p:cNvPr>
          <p:cNvSpPr txBox="1"/>
          <p:nvPr/>
        </p:nvSpPr>
        <p:spPr>
          <a:xfrm>
            <a:off x="240166" y="3942043"/>
            <a:ext cx="936451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Step 4:</a:t>
            </a:r>
            <a:endParaRPr sz="1600" b="1" dirty="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Google Shape;13635;p71">
            <a:extLst>
              <a:ext uri="{FF2B5EF4-FFF2-40B4-BE49-F238E27FC236}">
                <a16:creationId xmlns:a16="http://schemas.microsoft.com/office/drawing/2014/main" id="{B6F4CD1A-87B2-5187-441E-1446D405B4BC}"/>
              </a:ext>
            </a:extLst>
          </p:cNvPr>
          <p:cNvSpPr txBox="1">
            <a:spLocks/>
          </p:cNvSpPr>
          <p:nvPr/>
        </p:nvSpPr>
        <p:spPr>
          <a:xfrm>
            <a:off x="1095935" y="2016655"/>
            <a:ext cx="5742599" cy="2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00000"/>
              </a:lnSpc>
              <a:buFont typeface="Poppins Light"/>
              <a:buNone/>
            </a:pPr>
            <a:r>
              <a:rPr lang="en-US" dirty="0"/>
              <a:t>Write 4 pins row HIGH and 4 pins column LOW concurrently</a:t>
            </a:r>
          </a:p>
        </p:txBody>
      </p:sp>
      <p:sp>
        <p:nvSpPr>
          <p:cNvPr id="15" name="Google Shape;14382;p71">
            <a:extLst>
              <a:ext uri="{FF2B5EF4-FFF2-40B4-BE49-F238E27FC236}">
                <a16:creationId xmlns:a16="http://schemas.microsoft.com/office/drawing/2014/main" id="{DFC4E861-C5FB-A859-4C1D-56CA2CC761C4}"/>
              </a:ext>
            </a:extLst>
          </p:cNvPr>
          <p:cNvSpPr txBox="1"/>
          <p:nvPr/>
        </p:nvSpPr>
        <p:spPr>
          <a:xfrm>
            <a:off x="240166" y="1998345"/>
            <a:ext cx="936451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Step 2:</a:t>
            </a:r>
            <a:endParaRPr sz="1600" b="1" dirty="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783729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0" name="Google Shape;21980;p98"/>
          <p:cNvSpPr/>
          <p:nvPr/>
        </p:nvSpPr>
        <p:spPr>
          <a:xfrm>
            <a:off x="-45000" y="753450"/>
            <a:ext cx="9189000" cy="34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81" name="Google Shape;21981;p98"/>
          <p:cNvSpPr txBox="1">
            <a:spLocks noGrp="1"/>
          </p:cNvSpPr>
          <p:nvPr>
            <p:ph type="title"/>
          </p:nvPr>
        </p:nvSpPr>
        <p:spPr>
          <a:xfrm>
            <a:off x="858325" y="1441575"/>
            <a:ext cx="7427400" cy="21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/>
              <a:t>OUTPUT OF CALCULATOR</a:t>
            </a:r>
            <a:endParaRPr sz="3300" dirty="0"/>
          </a:p>
        </p:txBody>
      </p:sp>
      <p:sp>
        <p:nvSpPr>
          <p:cNvPr id="21982" name="Google Shape;21982;p98"/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86" name="Google Shape;21986;p98"/>
          <p:cNvGrpSpPr/>
          <p:nvPr/>
        </p:nvGrpSpPr>
        <p:grpSpPr>
          <a:xfrm>
            <a:off x="6243538" y="3345720"/>
            <a:ext cx="2685710" cy="1899998"/>
            <a:chOff x="6243538" y="3345720"/>
            <a:chExt cx="2685710" cy="1899998"/>
          </a:xfrm>
        </p:grpSpPr>
        <p:sp>
          <p:nvSpPr>
            <p:cNvPr id="21987" name="Google Shape;21987;p98"/>
            <p:cNvSpPr/>
            <p:nvPr/>
          </p:nvSpPr>
          <p:spPr>
            <a:xfrm rot="-5400000" flipH="1">
              <a:off x="7540508" y="3509677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8" name="Google Shape;21988;p98"/>
            <p:cNvSpPr/>
            <p:nvPr/>
          </p:nvSpPr>
          <p:spPr>
            <a:xfrm rot="-5400000" flipH="1">
              <a:off x="7359716" y="3422573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9" name="Google Shape;21989;p98"/>
            <p:cNvSpPr/>
            <p:nvPr/>
          </p:nvSpPr>
          <p:spPr>
            <a:xfrm rot="-5400000" flipH="1">
              <a:off x="7758166" y="4074635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90" name="Google Shape;21990;p98"/>
            <p:cNvGrpSpPr/>
            <p:nvPr/>
          </p:nvGrpSpPr>
          <p:grpSpPr>
            <a:xfrm rot="-5400000" flipH="1">
              <a:off x="6205787" y="4018951"/>
              <a:ext cx="1019815" cy="944312"/>
              <a:chOff x="2113525" y="2880575"/>
              <a:chExt cx="609500" cy="564375"/>
            </a:xfrm>
          </p:grpSpPr>
          <p:sp>
            <p:nvSpPr>
              <p:cNvPr id="21991" name="Google Shape;21991;p98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2236" extrusionOk="0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2" name="Google Shape;21992;p98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6058" h="6058" extrusionOk="0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3" name="Google Shape;21993;p98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22575" h="22575" extrusionOk="0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4" name="Google Shape;21994;p98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7" extrusionOk="0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95" name="Google Shape;21995;p98"/>
          <p:cNvGrpSpPr/>
          <p:nvPr/>
        </p:nvGrpSpPr>
        <p:grpSpPr>
          <a:xfrm>
            <a:off x="155944" y="-424755"/>
            <a:ext cx="4701002" cy="2002309"/>
            <a:chOff x="155944" y="-424755"/>
            <a:chExt cx="4701002" cy="2002309"/>
          </a:xfrm>
        </p:grpSpPr>
        <p:sp>
          <p:nvSpPr>
            <p:cNvPr id="21996" name="Google Shape;21996;p98"/>
            <p:cNvSpPr/>
            <p:nvPr/>
          </p:nvSpPr>
          <p:spPr>
            <a:xfrm rot="5400000">
              <a:off x="1756285" y="-226779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7" name="Google Shape;21997;p98"/>
            <p:cNvSpPr/>
            <p:nvPr/>
          </p:nvSpPr>
          <p:spPr>
            <a:xfrm rot="5400000">
              <a:off x="1550200" y="648169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98" name="Google Shape;21998;p98"/>
            <p:cNvGrpSpPr/>
            <p:nvPr/>
          </p:nvGrpSpPr>
          <p:grpSpPr>
            <a:xfrm rot="5400000">
              <a:off x="1007244" y="-711631"/>
              <a:ext cx="349968" cy="2052568"/>
              <a:chOff x="1037125" y="2236325"/>
              <a:chExt cx="149100" cy="874475"/>
            </a:xfrm>
          </p:grpSpPr>
          <p:sp>
            <p:nvSpPr>
              <p:cNvPr id="21999" name="Google Shape;21999;p98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0" name="Google Shape;22000;p98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1" name="Google Shape;22001;p98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2" name="Google Shape;22002;p98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3" name="Google Shape;22003;p98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4" name="Google Shape;22004;p98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5" name="Google Shape;22005;p98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6" name="Google Shape;22006;p98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7" name="Google Shape;22007;p98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8" name="Google Shape;22008;p98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9" name="Google Shape;22009;p98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0" name="Google Shape;22010;p98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1" name="Google Shape;22011;p98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2" name="Google Shape;22012;p98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3" name="Google Shape;22013;p98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4" name="Google Shape;22014;p98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5" name="Google Shape;22015;p98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6" name="Google Shape;22016;p98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7" name="Google Shape;22017;p98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8" name="Google Shape;22018;p98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9" name="Google Shape;22019;p98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0" name="Google Shape;22020;p98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1" name="Google Shape;22021;p98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2" name="Google Shape;22022;p98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3" name="Google Shape;22023;p98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4" name="Google Shape;22024;p98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5" name="Google Shape;22025;p98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6" name="Google Shape;22026;p98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7" name="Google Shape;22027;p98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8" name="Google Shape;22028;p98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9" name="Google Shape;22029;p98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0" name="Google Shape;22030;p98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1" name="Google Shape;22031;p98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2" name="Google Shape;22032;p98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3" name="Google Shape;22033;p98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4" name="Google Shape;22034;p98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35" name="Google Shape;22035;p98"/>
            <p:cNvSpPr/>
            <p:nvPr/>
          </p:nvSpPr>
          <p:spPr>
            <a:xfrm rot="5400000">
              <a:off x="2948548" y="-424755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6" name="Google Shape;22036;p98"/>
            <p:cNvSpPr/>
            <p:nvPr/>
          </p:nvSpPr>
          <p:spPr>
            <a:xfrm rot="5400000">
              <a:off x="3165965" y="-11342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37" name="Google Shape;22037;p98"/>
            <p:cNvGrpSpPr/>
            <p:nvPr/>
          </p:nvGrpSpPr>
          <p:grpSpPr>
            <a:xfrm rot="5400000">
              <a:off x="3275770" y="-84648"/>
              <a:ext cx="1236640" cy="1210852"/>
              <a:chOff x="236475" y="527300"/>
              <a:chExt cx="1124525" cy="1101075"/>
            </a:xfrm>
          </p:grpSpPr>
          <p:sp>
            <p:nvSpPr>
              <p:cNvPr id="22038" name="Google Shape;22038;p98"/>
              <p:cNvSpPr/>
              <p:nvPr/>
            </p:nvSpPr>
            <p:spPr>
              <a:xfrm>
                <a:off x="4352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9" name="Google Shape;22039;p98"/>
              <p:cNvSpPr/>
              <p:nvPr/>
            </p:nvSpPr>
            <p:spPr>
              <a:xfrm>
                <a:off x="47500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0" name="Google Shape;22040;p98"/>
              <p:cNvSpPr/>
              <p:nvPr/>
            </p:nvSpPr>
            <p:spPr>
              <a:xfrm>
                <a:off x="5147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1" name="Google Shape;22041;p98"/>
              <p:cNvSpPr/>
              <p:nvPr/>
            </p:nvSpPr>
            <p:spPr>
              <a:xfrm>
                <a:off x="554500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2" name="Google Shape;22042;p98"/>
              <p:cNvSpPr/>
              <p:nvPr/>
            </p:nvSpPr>
            <p:spPr>
              <a:xfrm>
                <a:off x="594250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4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3" name="Google Shape;22043;p98"/>
              <p:cNvSpPr/>
              <p:nvPr/>
            </p:nvSpPr>
            <p:spPr>
              <a:xfrm>
                <a:off x="634025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4" name="Google Shape;22044;p98"/>
              <p:cNvSpPr/>
              <p:nvPr/>
            </p:nvSpPr>
            <p:spPr>
              <a:xfrm>
                <a:off x="673775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5" name="Google Shape;22045;p98"/>
              <p:cNvSpPr/>
              <p:nvPr/>
            </p:nvSpPr>
            <p:spPr>
              <a:xfrm>
                <a:off x="713525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6" name="Google Shape;22046;p98"/>
              <p:cNvSpPr/>
              <p:nvPr/>
            </p:nvSpPr>
            <p:spPr>
              <a:xfrm>
                <a:off x="753300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7" name="Google Shape;22047;p98"/>
              <p:cNvSpPr/>
              <p:nvPr/>
            </p:nvSpPr>
            <p:spPr>
              <a:xfrm>
                <a:off x="7930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8" name="Google Shape;22048;p98"/>
              <p:cNvSpPr/>
              <p:nvPr/>
            </p:nvSpPr>
            <p:spPr>
              <a:xfrm>
                <a:off x="8328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9" name="Google Shape;22049;p98"/>
              <p:cNvSpPr/>
              <p:nvPr/>
            </p:nvSpPr>
            <p:spPr>
              <a:xfrm>
                <a:off x="8725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0" name="Google Shape;22050;p98"/>
              <p:cNvSpPr/>
              <p:nvPr/>
            </p:nvSpPr>
            <p:spPr>
              <a:xfrm>
                <a:off x="9123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1" name="Google Shape;22051;p98"/>
              <p:cNvSpPr/>
              <p:nvPr/>
            </p:nvSpPr>
            <p:spPr>
              <a:xfrm>
                <a:off x="9520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2" name="Google Shape;22052;p98"/>
              <p:cNvSpPr/>
              <p:nvPr/>
            </p:nvSpPr>
            <p:spPr>
              <a:xfrm>
                <a:off x="9918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3" name="Google Shape;22053;p98"/>
              <p:cNvSpPr/>
              <p:nvPr/>
            </p:nvSpPr>
            <p:spPr>
              <a:xfrm>
                <a:off x="1031575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9" y="0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4" name="Google Shape;22054;p98"/>
              <p:cNvSpPr/>
              <p:nvPr/>
            </p:nvSpPr>
            <p:spPr>
              <a:xfrm>
                <a:off x="10713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0" y="209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5" name="Google Shape;22055;p98"/>
              <p:cNvSpPr/>
              <p:nvPr/>
            </p:nvSpPr>
            <p:spPr>
              <a:xfrm>
                <a:off x="111110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6" name="Google Shape;22056;p98"/>
              <p:cNvSpPr/>
              <p:nvPr/>
            </p:nvSpPr>
            <p:spPr>
              <a:xfrm>
                <a:off x="11508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7" name="Google Shape;22057;p98"/>
              <p:cNvSpPr/>
              <p:nvPr/>
            </p:nvSpPr>
            <p:spPr>
              <a:xfrm>
                <a:off x="3971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8" name="Google Shape;22058;p98"/>
              <p:cNvSpPr/>
              <p:nvPr/>
            </p:nvSpPr>
            <p:spPr>
              <a:xfrm>
                <a:off x="435250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9" name="Google Shape;22059;p98"/>
              <p:cNvSpPr/>
              <p:nvPr/>
            </p:nvSpPr>
            <p:spPr>
              <a:xfrm>
                <a:off x="475000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0" name="Google Shape;22060;p98"/>
              <p:cNvSpPr/>
              <p:nvPr/>
            </p:nvSpPr>
            <p:spPr>
              <a:xfrm>
                <a:off x="516425" y="1448100"/>
                <a:ext cx="96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90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1" name="Google Shape;22061;p98"/>
              <p:cNvSpPr/>
              <p:nvPr/>
            </p:nvSpPr>
            <p:spPr>
              <a:xfrm>
                <a:off x="554500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2" name="Google Shape;22062;p98"/>
              <p:cNvSpPr/>
              <p:nvPr/>
            </p:nvSpPr>
            <p:spPr>
              <a:xfrm>
                <a:off x="595925" y="14481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3" name="Google Shape;22063;p98"/>
              <p:cNvSpPr/>
              <p:nvPr/>
            </p:nvSpPr>
            <p:spPr>
              <a:xfrm>
                <a:off x="634025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4" name="Google Shape;22064;p98"/>
              <p:cNvSpPr/>
              <p:nvPr/>
            </p:nvSpPr>
            <p:spPr>
              <a:xfrm>
                <a:off x="673775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5" name="Google Shape;22065;p98"/>
              <p:cNvSpPr/>
              <p:nvPr/>
            </p:nvSpPr>
            <p:spPr>
              <a:xfrm>
                <a:off x="47500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6" name="Google Shape;22066;p98"/>
              <p:cNvSpPr/>
              <p:nvPr/>
            </p:nvSpPr>
            <p:spPr>
              <a:xfrm>
                <a:off x="51475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7" name="Google Shape;22067;p98"/>
              <p:cNvSpPr/>
              <p:nvPr/>
            </p:nvSpPr>
            <p:spPr>
              <a:xfrm>
                <a:off x="554500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8" name="Google Shape;22068;p98"/>
              <p:cNvSpPr/>
              <p:nvPr/>
            </p:nvSpPr>
            <p:spPr>
              <a:xfrm>
                <a:off x="594250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9" name="Google Shape;22069;p98"/>
              <p:cNvSpPr/>
              <p:nvPr/>
            </p:nvSpPr>
            <p:spPr>
              <a:xfrm>
                <a:off x="634025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0" name="Google Shape;22070;p98"/>
              <p:cNvSpPr/>
              <p:nvPr/>
            </p:nvSpPr>
            <p:spPr>
              <a:xfrm>
                <a:off x="673775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1" name="Google Shape;22071;p98"/>
              <p:cNvSpPr/>
              <p:nvPr/>
            </p:nvSpPr>
            <p:spPr>
              <a:xfrm>
                <a:off x="713525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2" name="Google Shape;22072;p98"/>
              <p:cNvSpPr/>
              <p:nvPr/>
            </p:nvSpPr>
            <p:spPr>
              <a:xfrm>
                <a:off x="753300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3" name="Google Shape;22073;p98"/>
              <p:cNvSpPr/>
              <p:nvPr/>
            </p:nvSpPr>
            <p:spPr>
              <a:xfrm>
                <a:off x="7930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4" name="Google Shape;22074;p98"/>
              <p:cNvSpPr/>
              <p:nvPr/>
            </p:nvSpPr>
            <p:spPr>
              <a:xfrm>
                <a:off x="8328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5" name="Google Shape;22075;p98"/>
              <p:cNvSpPr/>
              <p:nvPr/>
            </p:nvSpPr>
            <p:spPr>
              <a:xfrm>
                <a:off x="8725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6" name="Google Shape;22076;p98"/>
              <p:cNvSpPr/>
              <p:nvPr/>
            </p:nvSpPr>
            <p:spPr>
              <a:xfrm>
                <a:off x="9123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7" name="Google Shape;22077;p98"/>
              <p:cNvSpPr/>
              <p:nvPr/>
            </p:nvSpPr>
            <p:spPr>
              <a:xfrm>
                <a:off x="9520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8" name="Google Shape;22078;p98"/>
              <p:cNvSpPr/>
              <p:nvPr/>
            </p:nvSpPr>
            <p:spPr>
              <a:xfrm>
                <a:off x="9918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9" name="Google Shape;22079;p98"/>
              <p:cNvSpPr/>
              <p:nvPr/>
            </p:nvSpPr>
            <p:spPr>
              <a:xfrm>
                <a:off x="1031575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0" name="Google Shape;22080;p98"/>
              <p:cNvSpPr/>
              <p:nvPr/>
            </p:nvSpPr>
            <p:spPr>
              <a:xfrm>
                <a:off x="107135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1" name="Google Shape;22081;p98"/>
              <p:cNvSpPr/>
              <p:nvPr/>
            </p:nvSpPr>
            <p:spPr>
              <a:xfrm>
                <a:off x="111110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2" name="Google Shape;22082;p98"/>
              <p:cNvSpPr/>
              <p:nvPr/>
            </p:nvSpPr>
            <p:spPr>
              <a:xfrm>
                <a:off x="7152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3" name="Google Shape;22083;p98"/>
              <p:cNvSpPr/>
              <p:nvPr/>
            </p:nvSpPr>
            <p:spPr>
              <a:xfrm>
                <a:off x="753300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4" name="Google Shape;22084;p98"/>
              <p:cNvSpPr/>
              <p:nvPr/>
            </p:nvSpPr>
            <p:spPr>
              <a:xfrm>
                <a:off x="7947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5" name="Google Shape;22085;p98"/>
              <p:cNvSpPr/>
              <p:nvPr/>
            </p:nvSpPr>
            <p:spPr>
              <a:xfrm>
                <a:off x="832825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6" name="Google Shape;22086;p98"/>
              <p:cNvSpPr/>
              <p:nvPr/>
            </p:nvSpPr>
            <p:spPr>
              <a:xfrm>
                <a:off x="872575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7" name="Google Shape;22087;p98"/>
              <p:cNvSpPr/>
              <p:nvPr/>
            </p:nvSpPr>
            <p:spPr>
              <a:xfrm>
                <a:off x="91395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8" name="Google Shape;22088;p98"/>
              <p:cNvSpPr/>
              <p:nvPr/>
            </p:nvSpPr>
            <p:spPr>
              <a:xfrm>
                <a:off x="9537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9" name="Google Shape;22089;p98"/>
              <p:cNvSpPr/>
              <p:nvPr/>
            </p:nvSpPr>
            <p:spPr>
              <a:xfrm>
                <a:off x="99345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0" name="Google Shape;22090;p98"/>
              <p:cNvSpPr/>
              <p:nvPr/>
            </p:nvSpPr>
            <p:spPr>
              <a:xfrm>
                <a:off x="10332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1" name="Google Shape;22091;p98"/>
              <p:cNvSpPr/>
              <p:nvPr/>
            </p:nvSpPr>
            <p:spPr>
              <a:xfrm>
                <a:off x="107297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2" name="Google Shape;22092;p98"/>
              <p:cNvSpPr/>
              <p:nvPr/>
            </p:nvSpPr>
            <p:spPr>
              <a:xfrm>
                <a:off x="11127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3" name="Google Shape;22093;p98"/>
              <p:cNvSpPr/>
              <p:nvPr/>
            </p:nvSpPr>
            <p:spPr>
              <a:xfrm>
                <a:off x="1152500" y="14481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4" name="Google Shape;22094;p98"/>
              <p:cNvSpPr/>
              <p:nvPr/>
            </p:nvSpPr>
            <p:spPr>
              <a:xfrm>
                <a:off x="1192275" y="1448100"/>
                <a:ext cx="96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90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5" name="Google Shape;22095;p98"/>
              <p:cNvSpPr/>
              <p:nvPr/>
            </p:nvSpPr>
            <p:spPr>
              <a:xfrm>
                <a:off x="355750" y="14140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6" name="Google Shape;22096;p98"/>
              <p:cNvSpPr/>
              <p:nvPr/>
            </p:nvSpPr>
            <p:spPr>
              <a:xfrm>
                <a:off x="3971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7" name="Google Shape;22097;p98"/>
              <p:cNvSpPr/>
              <p:nvPr/>
            </p:nvSpPr>
            <p:spPr>
              <a:xfrm>
                <a:off x="435250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8" name="Google Shape;22098;p98"/>
              <p:cNvSpPr/>
              <p:nvPr/>
            </p:nvSpPr>
            <p:spPr>
              <a:xfrm>
                <a:off x="475000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9" name="Google Shape;22099;p98"/>
              <p:cNvSpPr/>
              <p:nvPr/>
            </p:nvSpPr>
            <p:spPr>
              <a:xfrm>
                <a:off x="51642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0" name="Google Shape;22100;p98"/>
              <p:cNvSpPr/>
              <p:nvPr/>
            </p:nvSpPr>
            <p:spPr>
              <a:xfrm>
                <a:off x="554500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1" name="Google Shape;22101;p98"/>
              <p:cNvSpPr/>
              <p:nvPr/>
            </p:nvSpPr>
            <p:spPr>
              <a:xfrm>
                <a:off x="595925" y="14140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2" name="Google Shape;22102;p98"/>
              <p:cNvSpPr/>
              <p:nvPr/>
            </p:nvSpPr>
            <p:spPr>
              <a:xfrm>
                <a:off x="634025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3" name="Google Shape;22103;p98"/>
              <p:cNvSpPr/>
              <p:nvPr/>
            </p:nvSpPr>
            <p:spPr>
              <a:xfrm>
                <a:off x="673775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4" name="Google Shape;22104;p98"/>
              <p:cNvSpPr/>
              <p:nvPr/>
            </p:nvSpPr>
            <p:spPr>
              <a:xfrm>
                <a:off x="7152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5" name="Google Shape;22105;p98"/>
              <p:cNvSpPr/>
              <p:nvPr/>
            </p:nvSpPr>
            <p:spPr>
              <a:xfrm>
                <a:off x="753300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6" name="Google Shape;22106;p98"/>
              <p:cNvSpPr/>
              <p:nvPr/>
            </p:nvSpPr>
            <p:spPr>
              <a:xfrm>
                <a:off x="7947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7" name="Google Shape;22107;p98"/>
              <p:cNvSpPr/>
              <p:nvPr/>
            </p:nvSpPr>
            <p:spPr>
              <a:xfrm>
                <a:off x="832825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8" name="Google Shape;22108;p98"/>
              <p:cNvSpPr/>
              <p:nvPr/>
            </p:nvSpPr>
            <p:spPr>
              <a:xfrm>
                <a:off x="872575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9" name="Google Shape;22109;p98"/>
              <p:cNvSpPr/>
              <p:nvPr/>
            </p:nvSpPr>
            <p:spPr>
              <a:xfrm>
                <a:off x="91395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0" name="Google Shape;22110;p98"/>
              <p:cNvSpPr/>
              <p:nvPr/>
            </p:nvSpPr>
            <p:spPr>
              <a:xfrm>
                <a:off x="9537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1" name="Google Shape;22111;p98"/>
              <p:cNvSpPr/>
              <p:nvPr/>
            </p:nvSpPr>
            <p:spPr>
              <a:xfrm>
                <a:off x="99345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2" name="Google Shape;22112;p98"/>
              <p:cNvSpPr/>
              <p:nvPr/>
            </p:nvSpPr>
            <p:spPr>
              <a:xfrm>
                <a:off x="10332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3" name="Google Shape;22113;p98"/>
              <p:cNvSpPr/>
              <p:nvPr/>
            </p:nvSpPr>
            <p:spPr>
              <a:xfrm>
                <a:off x="107297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4" name="Google Shape;22114;p98"/>
              <p:cNvSpPr/>
              <p:nvPr/>
            </p:nvSpPr>
            <p:spPr>
              <a:xfrm>
                <a:off x="11127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5" name="Google Shape;22115;p98"/>
              <p:cNvSpPr/>
              <p:nvPr/>
            </p:nvSpPr>
            <p:spPr>
              <a:xfrm>
                <a:off x="1152500" y="14140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6" name="Google Shape;22116;p98"/>
              <p:cNvSpPr/>
              <p:nvPr/>
            </p:nvSpPr>
            <p:spPr>
              <a:xfrm>
                <a:off x="119227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7" name="Google Shape;22117;p98"/>
              <p:cNvSpPr/>
              <p:nvPr/>
            </p:nvSpPr>
            <p:spPr>
              <a:xfrm>
                <a:off x="123202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8" name="Google Shape;22118;p98"/>
              <p:cNvSpPr/>
              <p:nvPr/>
            </p:nvSpPr>
            <p:spPr>
              <a:xfrm>
                <a:off x="355750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9" name="Google Shape;22119;p98"/>
              <p:cNvSpPr/>
              <p:nvPr/>
            </p:nvSpPr>
            <p:spPr>
              <a:xfrm>
                <a:off x="3971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0" name="Google Shape;22120;p98"/>
              <p:cNvSpPr/>
              <p:nvPr/>
            </p:nvSpPr>
            <p:spPr>
              <a:xfrm>
                <a:off x="435250" y="13799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1" name="Google Shape;22121;p98"/>
              <p:cNvSpPr/>
              <p:nvPr/>
            </p:nvSpPr>
            <p:spPr>
              <a:xfrm>
                <a:off x="475000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2" name="Google Shape;22122;p98"/>
              <p:cNvSpPr/>
              <p:nvPr/>
            </p:nvSpPr>
            <p:spPr>
              <a:xfrm>
                <a:off x="51642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3" name="Google Shape;22123;p98"/>
              <p:cNvSpPr/>
              <p:nvPr/>
            </p:nvSpPr>
            <p:spPr>
              <a:xfrm>
                <a:off x="554500" y="13799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4" name="Google Shape;22124;p98"/>
              <p:cNvSpPr/>
              <p:nvPr/>
            </p:nvSpPr>
            <p:spPr>
              <a:xfrm>
                <a:off x="595925" y="13799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5" name="Google Shape;22125;p98"/>
              <p:cNvSpPr/>
              <p:nvPr/>
            </p:nvSpPr>
            <p:spPr>
              <a:xfrm>
                <a:off x="634025" y="13799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6" name="Google Shape;22126;p98"/>
              <p:cNvSpPr/>
              <p:nvPr/>
            </p:nvSpPr>
            <p:spPr>
              <a:xfrm>
                <a:off x="673775" y="13799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7" name="Google Shape;22127;p98"/>
              <p:cNvSpPr/>
              <p:nvPr/>
            </p:nvSpPr>
            <p:spPr>
              <a:xfrm>
                <a:off x="7152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8" name="Google Shape;22128;p98"/>
              <p:cNvSpPr/>
              <p:nvPr/>
            </p:nvSpPr>
            <p:spPr>
              <a:xfrm>
                <a:off x="753300" y="13799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9" name="Google Shape;22129;p98"/>
              <p:cNvSpPr/>
              <p:nvPr/>
            </p:nvSpPr>
            <p:spPr>
              <a:xfrm>
                <a:off x="7947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0" name="Google Shape;22130;p98"/>
              <p:cNvSpPr/>
              <p:nvPr/>
            </p:nvSpPr>
            <p:spPr>
              <a:xfrm>
                <a:off x="832825" y="13799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1" name="Google Shape;22131;p98"/>
              <p:cNvSpPr/>
              <p:nvPr/>
            </p:nvSpPr>
            <p:spPr>
              <a:xfrm>
                <a:off x="872575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2" name="Google Shape;22132;p98"/>
              <p:cNvSpPr/>
              <p:nvPr/>
            </p:nvSpPr>
            <p:spPr>
              <a:xfrm>
                <a:off x="91395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3" name="Google Shape;22133;p98"/>
              <p:cNvSpPr/>
              <p:nvPr/>
            </p:nvSpPr>
            <p:spPr>
              <a:xfrm>
                <a:off x="9537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4" name="Google Shape;22134;p98"/>
              <p:cNvSpPr/>
              <p:nvPr/>
            </p:nvSpPr>
            <p:spPr>
              <a:xfrm>
                <a:off x="99345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5" name="Google Shape;22135;p98"/>
              <p:cNvSpPr/>
              <p:nvPr/>
            </p:nvSpPr>
            <p:spPr>
              <a:xfrm>
                <a:off x="10332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6" name="Google Shape;22136;p98"/>
              <p:cNvSpPr/>
              <p:nvPr/>
            </p:nvSpPr>
            <p:spPr>
              <a:xfrm>
                <a:off x="107297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7" name="Google Shape;22137;p98"/>
              <p:cNvSpPr/>
              <p:nvPr/>
            </p:nvSpPr>
            <p:spPr>
              <a:xfrm>
                <a:off x="11127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8" name="Google Shape;22138;p98"/>
              <p:cNvSpPr/>
              <p:nvPr/>
            </p:nvSpPr>
            <p:spPr>
              <a:xfrm>
                <a:off x="1152500" y="13799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9" name="Google Shape;22139;p98"/>
              <p:cNvSpPr/>
              <p:nvPr/>
            </p:nvSpPr>
            <p:spPr>
              <a:xfrm>
                <a:off x="119227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0" name="Google Shape;22140;p98"/>
              <p:cNvSpPr/>
              <p:nvPr/>
            </p:nvSpPr>
            <p:spPr>
              <a:xfrm>
                <a:off x="123202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1" name="Google Shape;22141;p98"/>
              <p:cNvSpPr/>
              <p:nvPr/>
            </p:nvSpPr>
            <p:spPr>
              <a:xfrm>
                <a:off x="3176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2" name="Google Shape;22142;p98"/>
              <p:cNvSpPr/>
              <p:nvPr/>
            </p:nvSpPr>
            <p:spPr>
              <a:xfrm>
                <a:off x="35575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3" name="Google Shape;22143;p98"/>
              <p:cNvSpPr/>
              <p:nvPr/>
            </p:nvSpPr>
            <p:spPr>
              <a:xfrm>
                <a:off x="3971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4" name="Google Shape;22144;p98"/>
              <p:cNvSpPr/>
              <p:nvPr/>
            </p:nvSpPr>
            <p:spPr>
              <a:xfrm>
                <a:off x="43525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5" name="Google Shape;22145;p98"/>
              <p:cNvSpPr/>
              <p:nvPr/>
            </p:nvSpPr>
            <p:spPr>
              <a:xfrm>
                <a:off x="47500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6" name="Google Shape;22146;p98"/>
              <p:cNvSpPr/>
              <p:nvPr/>
            </p:nvSpPr>
            <p:spPr>
              <a:xfrm>
                <a:off x="51642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7" name="Google Shape;22147;p98"/>
              <p:cNvSpPr/>
              <p:nvPr/>
            </p:nvSpPr>
            <p:spPr>
              <a:xfrm>
                <a:off x="554500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8" name="Google Shape;22148;p98"/>
              <p:cNvSpPr/>
              <p:nvPr/>
            </p:nvSpPr>
            <p:spPr>
              <a:xfrm>
                <a:off x="595925" y="13458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9" name="Google Shape;22149;p98"/>
              <p:cNvSpPr/>
              <p:nvPr/>
            </p:nvSpPr>
            <p:spPr>
              <a:xfrm>
                <a:off x="634025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0" name="Google Shape;22150;p98"/>
              <p:cNvSpPr/>
              <p:nvPr/>
            </p:nvSpPr>
            <p:spPr>
              <a:xfrm>
                <a:off x="673775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1" name="Google Shape;22151;p98"/>
              <p:cNvSpPr/>
              <p:nvPr/>
            </p:nvSpPr>
            <p:spPr>
              <a:xfrm>
                <a:off x="7152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2" name="Google Shape;22152;p98"/>
              <p:cNvSpPr/>
              <p:nvPr/>
            </p:nvSpPr>
            <p:spPr>
              <a:xfrm>
                <a:off x="753300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3" name="Google Shape;22153;p98"/>
              <p:cNvSpPr/>
              <p:nvPr/>
            </p:nvSpPr>
            <p:spPr>
              <a:xfrm>
                <a:off x="7947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4" name="Google Shape;22154;p98"/>
              <p:cNvSpPr/>
              <p:nvPr/>
            </p:nvSpPr>
            <p:spPr>
              <a:xfrm>
                <a:off x="832825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1"/>
                      <a:pt x="210" y="389"/>
                      <a:pt x="257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5" name="Google Shape;22155;p98"/>
              <p:cNvSpPr/>
              <p:nvPr/>
            </p:nvSpPr>
            <p:spPr>
              <a:xfrm>
                <a:off x="872575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1"/>
                      <a:pt x="210" y="389"/>
                      <a:pt x="257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6" name="Google Shape;22156;p98"/>
              <p:cNvSpPr/>
              <p:nvPr/>
            </p:nvSpPr>
            <p:spPr>
              <a:xfrm>
                <a:off x="91395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7" name="Google Shape;22157;p98"/>
              <p:cNvSpPr/>
              <p:nvPr/>
            </p:nvSpPr>
            <p:spPr>
              <a:xfrm>
                <a:off x="9537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8" name="Google Shape;22158;p98"/>
              <p:cNvSpPr/>
              <p:nvPr/>
            </p:nvSpPr>
            <p:spPr>
              <a:xfrm>
                <a:off x="99345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9" name="Google Shape;22159;p98"/>
              <p:cNvSpPr/>
              <p:nvPr/>
            </p:nvSpPr>
            <p:spPr>
              <a:xfrm>
                <a:off x="10332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0" name="Google Shape;22160;p98"/>
              <p:cNvSpPr/>
              <p:nvPr/>
            </p:nvSpPr>
            <p:spPr>
              <a:xfrm>
                <a:off x="107297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1" name="Google Shape;22161;p98"/>
              <p:cNvSpPr/>
              <p:nvPr/>
            </p:nvSpPr>
            <p:spPr>
              <a:xfrm>
                <a:off x="11127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2" name="Google Shape;22162;p98"/>
              <p:cNvSpPr/>
              <p:nvPr/>
            </p:nvSpPr>
            <p:spPr>
              <a:xfrm>
                <a:off x="1152500" y="13458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3" name="Google Shape;22163;p98"/>
              <p:cNvSpPr/>
              <p:nvPr/>
            </p:nvSpPr>
            <p:spPr>
              <a:xfrm>
                <a:off x="119227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4" name="Google Shape;22164;p98"/>
              <p:cNvSpPr/>
              <p:nvPr/>
            </p:nvSpPr>
            <p:spPr>
              <a:xfrm>
                <a:off x="123202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5" name="Google Shape;22165;p98"/>
              <p:cNvSpPr/>
              <p:nvPr/>
            </p:nvSpPr>
            <p:spPr>
              <a:xfrm>
                <a:off x="3176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6" name="Google Shape;22166;p98"/>
              <p:cNvSpPr/>
              <p:nvPr/>
            </p:nvSpPr>
            <p:spPr>
              <a:xfrm>
                <a:off x="35575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7" y="390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7" name="Google Shape;22167;p98"/>
              <p:cNvSpPr/>
              <p:nvPr/>
            </p:nvSpPr>
            <p:spPr>
              <a:xfrm>
                <a:off x="3971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3"/>
                      <a:pt x="88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8" name="Google Shape;22168;p98"/>
              <p:cNvSpPr/>
              <p:nvPr/>
            </p:nvSpPr>
            <p:spPr>
              <a:xfrm>
                <a:off x="43525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9" name="Google Shape;22169;p98"/>
              <p:cNvSpPr/>
              <p:nvPr/>
            </p:nvSpPr>
            <p:spPr>
              <a:xfrm>
                <a:off x="47500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0" name="Google Shape;22170;p98"/>
              <p:cNvSpPr/>
              <p:nvPr/>
            </p:nvSpPr>
            <p:spPr>
              <a:xfrm>
                <a:off x="51642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3" y="389"/>
                    </a:cubicBezTo>
                    <a:cubicBezTo>
                      <a:pt x="301" y="389"/>
                      <a:pt x="387" y="303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1" name="Google Shape;22171;p98"/>
              <p:cNvSpPr/>
              <p:nvPr/>
            </p:nvSpPr>
            <p:spPr>
              <a:xfrm>
                <a:off x="554500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2" y="390"/>
                      <a:pt x="259" y="390"/>
                    </a:cubicBezTo>
                    <a:cubicBezTo>
                      <a:pt x="359" y="390"/>
                      <a:pt x="454" y="312"/>
                      <a:pt x="454" y="195"/>
                    </a:cubicBezTo>
                    <a:cubicBezTo>
                      <a:pt x="454" y="89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2" name="Google Shape;22172;p98"/>
              <p:cNvSpPr/>
              <p:nvPr/>
            </p:nvSpPr>
            <p:spPr>
              <a:xfrm>
                <a:off x="595925" y="13116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3" y="389"/>
                    </a:cubicBezTo>
                    <a:cubicBezTo>
                      <a:pt x="301" y="389"/>
                      <a:pt x="387" y="303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3" name="Google Shape;22173;p98"/>
              <p:cNvSpPr/>
              <p:nvPr/>
            </p:nvSpPr>
            <p:spPr>
              <a:xfrm>
                <a:off x="634025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5"/>
                    </a:cubicBezTo>
                    <a:cubicBezTo>
                      <a:pt x="453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4" name="Google Shape;22174;p98"/>
              <p:cNvSpPr/>
              <p:nvPr/>
            </p:nvSpPr>
            <p:spPr>
              <a:xfrm>
                <a:off x="673775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5"/>
                    </a:cubicBezTo>
                    <a:cubicBezTo>
                      <a:pt x="453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5" name="Google Shape;22175;p98"/>
              <p:cNvSpPr/>
              <p:nvPr/>
            </p:nvSpPr>
            <p:spPr>
              <a:xfrm>
                <a:off x="7152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3"/>
                      <a:pt x="86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6" name="Google Shape;22176;p98"/>
              <p:cNvSpPr/>
              <p:nvPr/>
            </p:nvSpPr>
            <p:spPr>
              <a:xfrm>
                <a:off x="753300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7" name="Google Shape;22177;p98"/>
              <p:cNvSpPr/>
              <p:nvPr/>
            </p:nvSpPr>
            <p:spPr>
              <a:xfrm>
                <a:off x="7947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8" name="Google Shape;22178;p98"/>
              <p:cNvSpPr/>
              <p:nvPr/>
            </p:nvSpPr>
            <p:spPr>
              <a:xfrm>
                <a:off x="832825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7" y="390"/>
                      <a:pt x="453" y="312"/>
                      <a:pt x="453" y="195"/>
                    </a:cubicBezTo>
                    <a:cubicBezTo>
                      <a:pt x="453" y="89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9" name="Google Shape;22179;p98"/>
              <p:cNvSpPr/>
              <p:nvPr/>
            </p:nvSpPr>
            <p:spPr>
              <a:xfrm>
                <a:off x="872575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0" name="Google Shape;22180;p98"/>
              <p:cNvSpPr/>
              <p:nvPr/>
            </p:nvSpPr>
            <p:spPr>
              <a:xfrm>
                <a:off x="91395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1" name="Google Shape;22181;p98"/>
              <p:cNvSpPr/>
              <p:nvPr/>
            </p:nvSpPr>
            <p:spPr>
              <a:xfrm>
                <a:off x="9537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3"/>
                      <a:pt x="89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2" name="Google Shape;22182;p98"/>
              <p:cNvSpPr/>
              <p:nvPr/>
            </p:nvSpPr>
            <p:spPr>
              <a:xfrm>
                <a:off x="99345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3"/>
                      <a:pt x="89" y="389"/>
                      <a:pt x="195" y="389"/>
                    </a:cubicBezTo>
                    <a:cubicBezTo>
                      <a:pt x="303" y="389"/>
                      <a:pt x="389" y="303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3" name="Google Shape;22183;p98"/>
              <p:cNvSpPr/>
              <p:nvPr/>
            </p:nvSpPr>
            <p:spPr>
              <a:xfrm>
                <a:off x="10332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4" name="Google Shape;22184;p98"/>
              <p:cNvSpPr/>
              <p:nvPr/>
            </p:nvSpPr>
            <p:spPr>
              <a:xfrm>
                <a:off x="107297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5" name="Google Shape;22185;p98"/>
              <p:cNvSpPr/>
              <p:nvPr/>
            </p:nvSpPr>
            <p:spPr>
              <a:xfrm>
                <a:off x="11127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6" name="Google Shape;22186;p98"/>
              <p:cNvSpPr/>
              <p:nvPr/>
            </p:nvSpPr>
            <p:spPr>
              <a:xfrm>
                <a:off x="1152500" y="13116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3" y="389"/>
                    </a:cubicBezTo>
                    <a:cubicBezTo>
                      <a:pt x="301" y="389"/>
                      <a:pt x="388" y="303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7" name="Google Shape;22187;p98"/>
              <p:cNvSpPr/>
              <p:nvPr/>
            </p:nvSpPr>
            <p:spPr>
              <a:xfrm>
                <a:off x="119227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3"/>
                      <a:pt x="86" y="389"/>
                      <a:pt x="193" y="389"/>
                    </a:cubicBezTo>
                    <a:cubicBezTo>
                      <a:pt x="300" y="389"/>
                      <a:pt x="387" y="303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8" name="Google Shape;22188;p98"/>
              <p:cNvSpPr/>
              <p:nvPr/>
            </p:nvSpPr>
            <p:spPr>
              <a:xfrm>
                <a:off x="123202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7" y="303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9" name="Google Shape;22189;p98"/>
              <p:cNvSpPr/>
              <p:nvPr/>
            </p:nvSpPr>
            <p:spPr>
              <a:xfrm>
                <a:off x="276225" y="12775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9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0" name="Google Shape;22190;p98"/>
              <p:cNvSpPr/>
              <p:nvPr/>
            </p:nvSpPr>
            <p:spPr>
              <a:xfrm>
                <a:off x="3176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1" name="Google Shape;22191;p98"/>
              <p:cNvSpPr/>
              <p:nvPr/>
            </p:nvSpPr>
            <p:spPr>
              <a:xfrm>
                <a:off x="35575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2" name="Google Shape;22192;p98"/>
              <p:cNvSpPr/>
              <p:nvPr/>
            </p:nvSpPr>
            <p:spPr>
              <a:xfrm>
                <a:off x="3971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3" name="Google Shape;22193;p98"/>
              <p:cNvSpPr/>
              <p:nvPr/>
            </p:nvSpPr>
            <p:spPr>
              <a:xfrm>
                <a:off x="43525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4" name="Google Shape;22194;p98"/>
              <p:cNvSpPr/>
              <p:nvPr/>
            </p:nvSpPr>
            <p:spPr>
              <a:xfrm>
                <a:off x="47500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5" name="Google Shape;22195;p98"/>
              <p:cNvSpPr/>
              <p:nvPr/>
            </p:nvSpPr>
            <p:spPr>
              <a:xfrm>
                <a:off x="51642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6" name="Google Shape;22196;p98"/>
              <p:cNvSpPr/>
              <p:nvPr/>
            </p:nvSpPr>
            <p:spPr>
              <a:xfrm>
                <a:off x="554500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7" name="Google Shape;22197;p98"/>
              <p:cNvSpPr/>
              <p:nvPr/>
            </p:nvSpPr>
            <p:spPr>
              <a:xfrm>
                <a:off x="595925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8" name="Google Shape;22198;p98"/>
              <p:cNvSpPr/>
              <p:nvPr/>
            </p:nvSpPr>
            <p:spPr>
              <a:xfrm>
                <a:off x="634025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5" y="195"/>
                    </a:cubicBezTo>
                    <a:cubicBezTo>
                      <a:pt x="455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9" name="Google Shape;22199;p98"/>
              <p:cNvSpPr/>
              <p:nvPr/>
            </p:nvSpPr>
            <p:spPr>
              <a:xfrm>
                <a:off x="673775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0" name="Google Shape;22200;p98"/>
              <p:cNvSpPr/>
              <p:nvPr/>
            </p:nvSpPr>
            <p:spPr>
              <a:xfrm>
                <a:off x="7152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1" name="Google Shape;22201;p98"/>
              <p:cNvSpPr/>
              <p:nvPr/>
            </p:nvSpPr>
            <p:spPr>
              <a:xfrm>
                <a:off x="753300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2" name="Google Shape;22202;p98"/>
              <p:cNvSpPr/>
              <p:nvPr/>
            </p:nvSpPr>
            <p:spPr>
              <a:xfrm>
                <a:off x="7947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3" name="Google Shape;22203;p98"/>
              <p:cNvSpPr/>
              <p:nvPr/>
            </p:nvSpPr>
            <p:spPr>
              <a:xfrm>
                <a:off x="832825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4" name="Google Shape;22204;p98"/>
              <p:cNvSpPr/>
              <p:nvPr/>
            </p:nvSpPr>
            <p:spPr>
              <a:xfrm>
                <a:off x="872575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5" name="Google Shape;22205;p98"/>
              <p:cNvSpPr/>
              <p:nvPr/>
            </p:nvSpPr>
            <p:spPr>
              <a:xfrm>
                <a:off x="91395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6" name="Google Shape;22206;p98"/>
              <p:cNvSpPr/>
              <p:nvPr/>
            </p:nvSpPr>
            <p:spPr>
              <a:xfrm>
                <a:off x="9537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7" name="Google Shape;22207;p98"/>
              <p:cNvSpPr/>
              <p:nvPr/>
            </p:nvSpPr>
            <p:spPr>
              <a:xfrm>
                <a:off x="99345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8" name="Google Shape;22208;p98"/>
              <p:cNvSpPr/>
              <p:nvPr/>
            </p:nvSpPr>
            <p:spPr>
              <a:xfrm>
                <a:off x="10332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9" name="Google Shape;22209;p98"/>
              <p:cNvSpPr/>
              <p:nvPr/>
            </p:nvSpPr>
            <p:spPr>
              <a:xfrm>
                <a:off x="107297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0" name="Google Shape;22210;p98"/>
              <p:cNvSpPr/>
              <p:nvPr/>
            </p:nvSpPr>
            <p:spPr>
              <a:xfrm>
                <a:off x="11127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1" name="Google Shape;22211;p98"/>
              <p:cNvSpPr/>
              <p:nvPr/>
            </p:nvSpPr>
            <p:spPr>
              <a:xfrm>
                <a:off x="1152500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2" name="Google Shape;22212;p98"/>
              <p:cNvSpPr/>
              <p:nvPr/>
            </p:nvSpPr>
            <p:spPr>
              <a:xfrm>
                <a:off x="119227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3" name="Google Shape;22213;p98"/>
              <p:cNvSpPr/>
              <p:nvPr/>
            </p:nvSpPr>
            <p:spPr>
              <a:xfrm>
                <a:off x="123202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4" name="Google Shape;22214;p98"/>
              <p:cNvSpPr/>
              <p:nvPr/>
            </p:nvSpPr>
            <p:spPr>
              <a:xfrm>
                <a:off x="276225" y="1243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4" y="332"/>
                    </a:cubicBezTo>
                    <a:cubicBezTo>
                      <a:pt x="163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8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5" name="Google Shape;22215;p98"/>
              <p:cNvSpPr/>
              <p:nvPr/>
            </p:nvSpPr>
            <p:spPr>
              <a:xfrm>
                <a:off x="3176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6" name="Google Shape;22216;p98"/>
              <p:cNvSpPr/>
              <p:nvPr/>
            </p:nvSpPr>
            <p:spPr>
              <a:xfrm>
                <a:off x="355750" y="1243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7" name="Google Shape;22217;p98"/>
              <p:cNvSpPr/>
              <p:nvPr/>
            </p:nvSpPr>
            <p:spPr>
              <a:xfrm>
                <a:off x="3971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8" name="Google Shape;22218;p98"/>
              <p:cNvSpPr/>
              <p:nvPr/>
            </p:nvSpPr>
            <p:spPr>
              <a:xfrm>
                <a:off x="435250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2"/>
                      <a:pt x="211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9" name="Google Shape;22219;p98"/>
              <p:cNvSpPr/>
              <p:nvPr/>
            </p:nvSpPr>
            <p:spPr>
              <a:xfrm>
                <a:off x="475000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0" name="Google Shape;22220;p98"/>
              <p:cNvSpPr/>
              <p:nvPr/>
            </p:nvSpPr>
            <p:spPr>
              <a:xfrm>
                <a:off x="51642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1" name="Google Shape;22221;p98"/>
              <p:cNvSpPr/>
              <p:nvPr/>
            </p:nvSpPr>
            <p:spPr>
              <a:xfrm>
                <a:off x="554500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2"/>
                    </a:cubicBezTo>
                    <a:cubicBezTo>
                      <a:pt x="163" y="372"/>
                      <a:pt x="212" y="390"/>
                      <a:pt x="259" y="390"/>
                    </a:cubicBezTo>
                    <a:cubicBezTo>
                      <a:pt x="359" y="390"/>
                      <a:pt x="454" y="312"/>
                      <a:pt x="454" y="194"/>
                    </a:cubicBezTo>
                    <a:cubicBezTo>
                      <a:pt x="454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2" name="Google Shape;22222;p98"/>
              <p:cNvSpPr/>
              <p:nvPr/>
            </p:nvSpPr>
            <p:spPr>
              <a:xfrm>
                <a:off x="595925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3" name="Google Shape;22223;p98"/>
              <p:cNvSpPr/>
              <p:nvPr/>
            </p:nvSpPr>
            <p:spPr>
              <a:xfrm>
                <a:off x="634025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2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4" name="Google Shape;22224;p98"/>
              <p:cNvSpPr/>
              <p:nvPr/>
            </p:nvSpPr>
            <p:spPr>
              <a:xfrm>
                <a:off x="673775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5" name="Google Shape;22225;p98"/>
              <p:cNvSpPr/>
              <p:nvPr/>
            </p:nvSpPr>
            <p:spPr>
              <a:xfrm>
                <a:off x="7152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6" name="Google Shape;22226;p98"/>
              <p:cNvSpPr/>
              <p:nvPr/>
            </p:nvSpPr>
            <p:spPr>
              <a:xfrm>
                <a:off x="753300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7" name="Google Shape;22227;p98"/>
              <p:cNvSpPr/>
              <p:nvPr/>
            </p:nvSpPr>
            <p:spPr>
              <a:xfrm>
                <a:off x="7947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8" name="Google Shape;22228;p98"/>
              <p:cNvSpPr/>
              <p:nvPr/>
            </p:nvSpPr>
            <p:spPr>
              <a:xfrm>
                <a:off x="832825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7" y="390"/>
                      <a:pt x="453" y="312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9" name="Google Shape;22229;p98"/>
              <p:cNvSpPr/>
              <p:nvPr/>
            </p:nvSpPr>
            <p:spPr>
              <a:xfrm>
                <a:off x="872575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0" name="Google Shape;22230;p98"/>
              <p:cNvSpPr/>
              <p:nvPr/>
            </p:nvSpPr>
            <p:spPr>
              <a:xfrm>
                <a:off x="91395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1" name="Google Shape;22231;p98"/>
              <p:cNvSpPr/>
              <p:nvPr/>
            </p:nvSpPr>
            <p:spPr>
              <a:xfrm>
                <a:off x="9537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2" name="Google Shape;22232;p98"/>
              <p:cNvSpPr/>
              <p:nvPr/>
            </p:nvSpPr>
            <p:spPr>
              <a:xfrm>
                <a:off x="99345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3" name="Google Shape;22233;p98"/>
              <p:cNvSpPr/>
              <p:nvPr/>
            </p:nvSpPr>
            <p:spPr>
              <a:xfrm>
                <a:off x="10332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4" name="Google Shape;22234;p98"/>
              <p:cNvSpPr/>
              <p:nvPr/>
            </p:nvSpPr>
            <p:spPr>
              <a:xfrm>
                <a:off x="107297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5" name="Google Shape;22235;p98"/>
              <p:cNvSpPr/>
              <p:nvPr/>
            </p:nvSpPr>
            <p:spPr>
              <a:xfrm>
                <a:off x="11127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6" name="Google Shape;22236;p98"/>
              <p:cNvSpPr/>
              <p:nvPr/>
            </p:nvSpPr>
            <p:spPr>
              <a:xfrm>
                <a:off x="1152500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7" name="Google Shape;22237;p98"/>
              <p:cNvSpPr/>
              <p:nvPr/>
            </p:nvSpPr>
            <p:spPr>
              <a:xfrm>
                <a:off x="119227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8" name="Google Shape;22238;p98"/>
              <p:cNvSpPr/>
              <p:nvPr/>
            </p:nvSpPr>
            <p:spPr>
              <a:xfrm>
                <a:off x="123202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9" name="Google Shape;22239;p98"/>
              <p:cNvSpPr/>
              <p:nvPr/>
            </p:nvSpPr>
            <p:spPr>
              <a:xfrm>
                <a:off x="276225" y="1209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0" name="Google Shape;22240;p98"/>
              <p:cNvSpPr/>
              <p:nvPr/>
            </p:nvSpPr>
            <p:spPr>
              <a:xfrm>
                <a:off x="3176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1" name="Google Shape;22241;p98"/>
              <p:cNvSpPr/>
              <p:nvPr/>
            </p:nvSpPr>
            <p:spPr>
              <a:xfrm>
                <a:off x="355750" y="1209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2" name="Google Shape;22242;p98"/>
              <p:cNvSpPr/>
              <p:nvPr/>
            </p:nvSpPr>
            <p:spPr>
              <a:xfrm>
                <a:off x="3971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3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3" name="Google Shape;22243;p98"/>
              <p:cNvSpPr/>
              <p:nvPr/>
            </p:nvSpPr>
            <p:spPr>
              <a:xfrm>
                <a:off x="435250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4" name="Google Shape;22244;p98"/>
              <p:cNvSpPr/>
              <p:nvPr/>
            </p:nvSpPr>
            <p:spPr>
              <a:xfrm>
                <a:off x="475000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5" name="Google Shape;22245;p98"/>
              <p:cNvSpPr/>
              <p:nvPr/>
            </p:nvSpPr>
            <p:spPr>
              <a:xfrm>
                <a:off x="51642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6" name="Google Shape;22246;p98"/>
              <p:cNvSpPr/>
              <p:nvPr/>
            </p:nvSpPr>
            <p:spPr>
              <a:xfrm>
                <a:off x="554500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7" name="Google Shape;22247;p98"/>
              <p:cNvSpPr/>
              <p:nvPr/>
            </p:nvSpPr>
            <p:spPr>
              <a:xfrm>
                <a:off x="595925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8" name="Google Shape;22248;p98"/>
              <p:cNvSpPr/>
              <p:nvPr/>
            </p:nvSpPr>
            <p:spPr>
              <a:xfrm>
                <a:off x="634025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9" name="Google Shape;22249;p98"/>
              <p:cNvSpPr/>
              <p:nvPr/>
            </p:nvSpPr>
            <p:spPr>
              <a:xfrm>
                <a:off x="673775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0" name="Google Shape;22250;p98"/>
              <p:cNvSpPr/>
              <p:nvPr/>
            </p:nvSpPr>
            <p:spPr>
              <a:xfrm>
                <a:off x="7152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1" name="Google Shape;22251;p98"/>
              <p:cNvSpPr/>
              <p:nvPr/>
            </p:nvSpPr>
            <p:spPr>
              <a:xfrm>
                <a:off x="753300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2" name="Google Shape;22252;p98"/>
              <p:cNvSpPr/>
              <p:nvPr/>
            </p:nvSpPr>
            <p:spPr>
              <a:xfrm>
                <a:off x="7947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3" name="Google Shape;22253;p98"/>
              <p:cNvSpPr/>
              <p:nvPr/>
            </p:nvSpPr>
            <p:spPr>
              <a:xfrm>
                <a:off x="832825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4" name="Google Shape;22254;p98"/>
              <p:cNvSpPr/>
              <p:nvPr/>
            </p:nvSpPr>
            <p:spPr>
              <a:xfrm>
                <a:off x="872575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5" name="Google Shape;22255;p98"/>
              <p:cNvSpPr/>
              <p:nvPr/>
            </p:nvSpPr>
            <p:spPr>
              <a:xfrm>
                <a:off x="91395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6" name="Google Shape;22256;p98"/>
              <p:cNvSpPr/>
              <p:nvPr/>
            </p:nvSpPr>
            <p:spPr>
              <a:xfrm>
                <a:off x="9537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3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7" name="Google Shape;22257;p98"/>
              <p:cNvSpPr/>
              <p:nvPr/>
            </p:nvSpPr>
            <p:spPr>
              <a:xfrm>
                <a:off x="99345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3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3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8" name="Google Shape;22258;p98"/>
              <p:cNvSpPr/>
              <p:nvPr/>
            </p:nvSpPr>
            <p:spPr>
              <a:xfrm>
                <a:off x="10332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9" name="Google Shape;22259;p98"/>
              <p:cNvSpPr/>
              <p:nvPr/>
            </p:nvSpPr>
            <p:spPr>
              <a:xfrm>
                <a:off x="107297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0" name="Google Shape;22260;p98"/>
              <p:cNvSpPr/>
              <p:nvPr/>
            </p:nvSpPr>
            <p:spPr>
              <a:xfrm>
                <a:off x="11127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1" name="Google Shape;22261;p98"/>
              <p:cNvSpPr/>
              <p:nvPr/>
            </p:nvSpPr>
            <p:spPr>
              <a:xfrm>
                <a:off x="1152500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3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2" name="Google Shape;22262;p98"/>
              <p:cNvSpPr/>
              <p:nvPr/>
            </p:nvSpPr>
            <p:spPr>
              <a:xfrm>
                <a:off x="119227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3" name="Google Shape;22263;p98"/>
              <p:cNvSpPr/>
              <p:nvPr/>
            </p:nvSpPr>
            <p:spPr>
              <a:xfrm>
                <a:off x="123202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4" name="Google Shape;22264;p98"/>
              <p:cNvSpPr/>
              <p:nvPr/>
            </p:nvSpPr>
            <p:spPr>
              <a:xfrm>
                <a:off x="276225" y="11753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5" name="Google Shape;22265;p98"/>
              <p:cNvSpPr/>
              <p:nvPr/>
            </p:nvSpPr>
            <p:spPr>
              <a:xfrm>
                <a:off x="3176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6" name="Google Shape;22266;p98"/>
              <p:cNvSpPr/>
              <p:nvPr/>
            </p:nvSpPr>
            <p:spPr>
              <a:xfrm>
                <a:off x="355750" y="117530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0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7" name="Google Shape;22267;p98"/>
              <p:cNvSpPr/>
              <p:nvPr/>
            </p:nvSpPr>
            <p:spPr>
              <a:xfrm>
                <a:off x="3971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8" name="Google Shape;22268;p98"/>
              <p:cNvSpPr/>
              <p:nvPr/>
            </p:nvSpPr>
            <p:spPr>
              <a:xfrm>
                <a:off x="435250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9" name="Google Shape;22269;p98"/>
              <p:cNvSpPr/>
              <p:nvPr/>
            </p:nvSpPr>
            <p:spPr>
              <a:xfrm>
                <a:off x="475025" y="11753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0" name="Google Shape;22270;p98"/>
              <p:cNvSpPr/>
              <p:nvPr/>
            </p:nvSpPr>
            <p:spPr>
              <a:xfrm>
                <a:off x="51642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1" name="Google Shape;22271;p98"/>
              <p:cNvSpPr/>
              <p:nvPr/>
            </p:nvSpPr>
            <p:spPr>
              <a:xfrm>
                <a:off x="55452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2" name="Google Shape;22272;p98"/>
              <p:cNvSpPr/>
              <p:nvPr/>
            </p:nvSpPr>
            <p:spPr>
              <a:xfrm>
                <a:off x="595925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3" name="Google Shape;22273;p98"/>
              <p:cNvSpPr/>
              <p:nvPr/>
            </p:nvSpPr>
            <p:spPr>
              <a:xfrm>
                <a:off x="634025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4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4" name="Google Shape;22274;p98"/>
              <p:cNvSpPr/>
              <p:nvPr/>
            </p:nvSpPr>
            <p:spPr>
              <a:xfrm>
                <a:off x="673775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5" name="Google Shape;22275;p98"/>
              <p:cNvSpPr/>
              <p:nvPr/>
            </p:nvSpPr>
            <p:spPr>
              <a:xfrm>
                <a:off x="7152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6" name="Google Shape;22276;p98"/>
              <p:cNvSpPr/>
              <p:nvPr/>
            </p:nvSpPr>
            <p:spPr>
              <a:xfrm>
                <a:off x="753300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7" name="Google Shape;22277;p98"/>
              <p:cNvSpPr/>
              <p:nvPr/>
            </p:nvSpPr>
            <p:spPr>
              <a:xfrm>
                <a:off x="7947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8" name="Google Shape;22278;p98"/>
              <p:cNvSpPr/>
              <p:nvPr/>
            </p:nvSpPr>
            <p:spPr>
              <a:xfrm>
                <a:off x="83282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9" name="Google Shape;22279;p98"/>
              <p:cNvSpPr/>
              <p:nvPr/>
            </p:nvSpPr>
            <p:spPr>
              <a:xfrm>
                <a:off x="87257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1" y="0"/>
                      <a:pt x="260" y="0"/>
                    </a:cubicBezTo>
                    <a:cubicBezTo>
                      <a:pt x="259" y="0"/>
                      <a:pt x="258" y="0"/>
                      <a:pt x="258" y="0"/>
                    </a:cubicBezTo>
                    <a:cubicBezTo>
                      <a:pt x="86" y="0"/>
                      <a:pt x="1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0" name="Google Shape;22280;p98"/>
              <p:cNvSpPr/>
              <p:nvPr/>
            </p:nvSpPr>
            <p:spPr>
              <a:xfrm>
                <a:off x="91395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1" name="Google Shape;22281;p98"/>
              <p:cNvSpPr/>
              <p:nvPr/>
            </p:nvSpPr>
            <p:spPr>
              <a:xfrm>
                <a:off x="9537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2" name="Google Shape;22282;p98"/>
              <p:cNvSpPr/>
              <p:nvPr/>
            </p:nvSpPr>
            <p:spPr>
              <a:xfrm>
                <a:off x="99345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3" name="Google Shape;22283;p98"/>
              <p:cNvSpPr/>
              <p:nvPr/>
            </p:nvSpPr>
            <p:spPr>
              <a:xfrm>
                <a:off x="10332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4" name="Google Shape;22284;p98"/>
              <p:cNvSpPr/>
              <p:nvPr/>
            </p:nvSpPr>
            <p:spPr>
              <a:xfrm>
                <a:off x="10729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5" name="Google Shape;22285;p98"/>
              <p:cNvSpPr/>
              <p:nvPr/>
            </p:nvSpPr>
            <p:spPr>
              <a:xfrm>
                <a:off x="11127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6" name="Google Shape;22286;p98"/>
              <p:cNvSpPr/>
              <p:nvPr/>
            </p:nvSpPr>
            <p:spPr>
              <a:xfrm>
                <a:off x="1152500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7" name="Google Shape;22287;p98"/>
              <p:cNvSpPr/>
              <p:nvPr/>
            </p:nvSpPr>
            <p:spPr>
              <a:xfrm>
                <a:off x="119227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8" name="Google Shape;22288;p98"/>
              <p:cNvSpPr/>
              <p:nvPr/>
            </p:nvSpPr>
            <p:spPr>
              <a:xfrm>
                <a:off x="123202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9" name="Google Shape;22289;p98"/>
              <p:cNvSpPr/>
              <p:nvPr/>
            </p:nvSpPr>
            <p:spPr>
              <a:xfrm>
                <a:off x="23647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0" name="Google Shape;22290;p98"/>
              <p:cNvSpPr/>
              <p:nvPr/>
            </p:nvSpPr>
            <p:spPr>
              <a:xfrm>
                <a:off x="276225" y="11412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1" name="Google Shape;22291;p98"/>
              <p:cNvSpPr/>
              <p:nvPr/>
            </p:nvSpPr>
            <p:spPr>
              <a:xfrm>
                <a:off x="3176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2" name="Google Shape;22292;p98"/>
              <p:cNvSpPr/>
              <p:nvPr/>
            </p:nvSpPr>
            <p:spPr>
              <a:xfrm>
                <a:off x="355750" y="114120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2" y="370"/>
                      <a:pt x="210" y="387"/>
                      <a:pt x="258" y="387"/>
                    </a:cubicBezTo>
                    <a:cubicBezTo>
                      <a:pt x="357" y="387"/>
                      <a:pt x="453" y="310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3" name="Google Shape;22293;p98"/>
              <p:cNvSpPr/>
              <p:nvPr/>
            </p:nvSpPr>
            <p:spPr>
              <a:xfrm>
                <a:off x="3971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4" name="Google Shape;22294;p98"/>
              <p:cNvSpPr/>
              <p:nvPr/>
            </p:nvSpPr>
            <p:spPr>
              <a:xfrm>
                <a:off x="435250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5" name="Google Shape;22295;p98"/>
              <p:cNvSpPr/>
              <p:nvPr/>
            </p:nvSpPr>
            <p:spPr>
              <a:xfrm>
                <a:off x="475000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6" name="Google Shape;22296;p98"/>
              <p:cNvSpPr/>
              <p:nvPr/>
            </p:nvSpPr>
            <p:spPr>
              <a:xfrm>
                <a:off x="51642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7" name="Google Shape;22297;p98"/>
              <p:cNvSpPr/>
              <p:nvPr/>
            </p:nvSpPr>
            <p:spPr>
              <a:xfrm>
                <a:off x="554500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8" name="Google Shape;22298;p98"/>
              <p:cNvSpPr/>
              <p:nvPr/>
            </p:nvSpPr>
            <p:spPr>
              <a:xfrm>
                <a:off x="595925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9" name="Google Shape;22299;p98"/>
              <p:cNvSpPr/>
              <p:nvPr/>
            </p:nvSpPr>
            <p:spPr>
              <a:xfrm>
                <a:off x="63402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0" name="Google Shape;22300;p98"/>
              <p:cNvSpPr/>
              <p:nvPr/>
            </p:nvSpPr>
            <p:spPr>
              <a:xfrm>
                <a:off x="67377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1" name="Google Shape;22301;p98"/>
              <p:cNvSpPr/>
              <p:nvPr/>
            </p:nvSpPr>
            <p:spPr>
              <a:xfrm>
                <a:off x="7152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2" name="Google Shape;22302;p98"/>
              <p:cNvSpPr/>
              <p:nvPr/>
            </p:nvSpPr>
            <p:spPr>
              <a:xfrm>
                <a:off x="753300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3" name="Google Shape;22303;p98"/>
              <p:cNvSpPr/>
              <p:nvPr/>
            </p:nvSpPr>
            <p:spPr>
              <a:xfrm>
                <a:off x="7947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4" name="Google Shape;22304;p98"/>
              <p:cNvSpPr/>
              <p:nvPr/>
            </p:nvSpPr>
            <p:spPr>
              <a:xfrm>
                <a:off x="832825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5" name="Google Shape;22305;p98"/>
              <p:cNvSpPr/>
              <p:nvPr/>
            </p:nvSpPr>
            <p:spPr>
              <a:xfrm>
                <a:off x="872575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6" name="Google Shape;22306;p98"/>
              <p:cNvSpPr/>
              <p:nvPr/>
            </p:nvSpPr>
            <p:spPr>
              <a:xfrm>
                <a:off x="91395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7" name="Google Shape;22307;p98"/>
              <p:cNvSpPr/>
              <p:nvPr/>
            </p:nvSpPr>
            <p:spPr>
              <a:xfrm>
                <a:off x="9537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8" name="Google Shape;22308;p98"/>
              <p:cNvSpPr/>
              <p:nvPr/>
            </p:nvSpPr>
            <p:spPr>
              <a:xfrm>
                <a:off x="99345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3" y="387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9" name="Google Shape;22309;p98"/>
              <p:cNvSpPr/>
              <p:nvPr/>
            </p:nvSpPr>
            <p:spPr>
              <a:xfrm>
                <a:off x="10332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0" name="Google Shape;22310;p98"/>
              <p:cNvSpPr/>
              <p:nvPr/>
            </p:nvSpPr>
            <p:spPr>
              <a:xfrm>
                <a:off x="10729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1" name="Google Shape;22311;p98"/>
              <p:cNvSpPr/>
              <p:nvPr/>
            </p:nvSpPr>
            <p:spPr>
              <a:xfrm>
                <a:off x="11127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2" name="Google Shape;22312;p98"/>
              <p:cNvSpPr/>
              <p:nvPr/>
            </p:nvSpPr>
            <p:spPr>
              <a:xfrm>
                <a:off x="1152500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3" name="Google Shape;22313;p98"/>
              <p:cNvSpPr/>
              <p:nvPr/>
            </p:nvSpPr>
            <p:spPr>
              <a:xfrm>
                <a:off x="119227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4" name="Google Shape;22314;p98"/>
              <p:cNvSpPr/>
              <p:nvPr/>
            </p:nvSpPr>
            <p:spPr>
              <a:xfrm>
                <a:off x="123202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5" name="Google Shape;22315;p98"/>
              <p:cNvSpPr/>
              <p:nvPr/>
            </p:nvSpPr>
            <p:spPr>
              <a:xfrm>
                <a:off x="23647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6" name="Google Shape;22316;p98"/>
              <p:cNvSpPr/>
              <p:nvPr/>
            </p:nvSpPr>
            <p:spPr>
              <a:xfrm>
                <a:off x="27622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7" name="Google Shape;22317;p98"/>
              <p:cNvSpPr/>
              <p:nvPr/>
            </p:nvSpPr>
            <p:spPr>
              <a:xfrm>
                <a:off x="3176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8" name="Google Shape;22318;p98"/>
              <p:cNvSpPr/>
              <p:nvPr/>
            </p:nvSpPr>
            <p:spPr>
              <a:xfrm>
                <a:off x="355750" y="110707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9" name="Google Shape;22319;p98"/>
              <p:cNvSpPr/>
              <p:nvPr/>
            </p:nvSpPr>
            <p:spPr>
              <a:xfrm>
                <a:off x="3971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0" name="Google Shape;22320;p98"/>
              <p:cNvSpPr/>
              <p:nvPr/>
            </p:nvSpPr>
            <p:spPr>
              <a:xfrm>
                <a:off x="435250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1" name="Google Shape;22321;p98"/>
              <p:cNvSpPr/>
              <p:nvPr/>
            </p:nvSpPr>
            <p:spPr>
              <a:xfrm>
                <a:off x="475000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2" name="Google Shape;22322;p98"/>
              <p:cNvSpPr/>
              <p:nvPr/>
            </p:nvSpPr>
            <p:spPr>
              <a:xfrm>
                <a:off x="51642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3" name="Google Shape;22323;p98"/>
              <p:cNvSpPr/>
              <p:nvPr/>
            </p:nvSpPr>
            <p:spPr>
              <a:xfrm>
                <a:off x="554500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4" name="Google Shape;22324;p98"/>
              <p:cNvSpPr/>
              <p:nvPr/>
            </p:nvSpPr>
            <p:spPr>
              <a:xfrm>
                <a:off x="595925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5" name="Google Shape;22325;p98"/>
              <p:cNvSpPr/>
              <p:nvPr/>
            </p:nvSpPr>
            <p:spPr>
              <a:xfrm>
                <a:off x="63402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6" name="Google Shape;22326;p98"/>
              <p:cNvSpPr/>
              <p:nvPr/>
            </p:nvSpPr>
            <p:spPr>
              <a:xfrm>
                <a:off x="67377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7" name="Google Shape;22327;p98"/>
              <p:cNvSpPr/>
              <p:nvPr/>
            </p:nvSpPr>
            <p:spPr>
              <a:xfrm>
                <a:off x="7152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8" name="Google Shape;22328;p98"/>
              <p:cNvSpPr/>
              <p:nvPr/>
            </p:nvSpPr>
            <p:spPr>
              <a:xfrm>
                <a:off x="753300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9" name="Google Shape;22329;p98"/>
              <p:cNvSpPr/>
              <p:nvPr/>
            </p:nvSpPr>
            <p:spPr>
              <a:xfrm>
                <a:off x="7947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0" name="Google Shape;22330;p98"/>
              <p:cNvSpPr/>
              <p:nvPr/>
            </p:nvSpPr>
            <p:spPr>
              <a:xfrm>
                <a:off x="832825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1" name="Google Shape;22331;p98"/>
              <p:cNvSpPr/>
              <p:nvPr/>
            </p:nvSpPr>
            <p:spPr>
              <a:xfrm>
                <a:off x="872575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2" name="Google Shape;22332;p98"/>
              <p:cNvSpPr/>
              <p:nvPr/>
            </p:nvSpPr>
            <p:spPr>
              <a:xfrm>
                <a:off x="91395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3" name="Google Shape;22333;p98"/>
              <p:cNvSpPr/>
              <p:nvPr/>
            </p:nvSpPr>
            <p:spPr>
              <a:xfrm>
                <a:off x="9537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4" name="Google Shape;22334;p98"/>
              <p:cNvSpPr/>
              <p:nvPr/>
            </p:nvSpPr>
            <p:spPr>
              <a:xfrm>
                <a:off x="99345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5" name="Google Shape;22335;p98"/>
              <p:cNvSpPr/>
              <p:nvPr/>
            </p:nvSpPr>
            <p:spPr>
              <a:xfrm>
                <a:off x="10332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6" name="Google Shape;22336;p98"/>
              <p:cNvSpPr/>
              <p:nvPr/>
            </p:nvSpPr>
            <p:spPr>
              <a:xfrm>
                <a:off x="10729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7" name="Google Shape;22337;p98"/>
              <p:cNvSpPr/>
              <p:nvPr/>
            </p:nvSpPr>
            <p:spPr>
              <a:xfrm>
                <a:off x="11127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8" name="Google Shape;22338;p98"/>
              <p:cNvSpPr/>
              <p:nvPr/>
            </p:nvSpPr>
            <p:spPr>
              <a:xfrm>
                <a:off x="1152500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9" name="Google Shape;22339;p98"/>
              <p:cNvSpPr/>
              <p:nvPr/>
            </p:nvSpPr>
            <p:spPr>
              <a:xfrm>
                <a:off x="119227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0" name="Google Shape;22340;p98"/>
              <p:cNvSpPr/>
              <p:nvPr/>
            </p:nvSpPr>
            <p:spPr>
              <a:xfrm>
                <a:off x="123202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1" name="Google Shape;22341;p98"/>
              <p:cNvSpPr/>
              <p:nvPr/>
            </p:nvSpPr>
            <p:spPr>
              <a:xfrm>
                <a:off x="23647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2" name="Google Shape;22342;p98"/>
              <p:cNvSpPr/>
              <p:nvPr/>
            </p:nvSpPr>
            <p:spPr>
              <a:xfrm>
                <a:off x="27622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3" name="Google Shape;22343;p98"/>
              <p:cNvSpPr/>
              <p:nvPr/>
            </p:nvSpPr>
            <p:spPr>
              <a:xfrm>
                <a:off x="3176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4" name="Google Shape;22344;p98"/>
              <p:cNvSpPr/>
              <p:nvPr/>
            </p:nvSpPr>
            <p:spPr>
              <a:xfrm>
                <a:off x="35575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5" name="Google Shape;22345;p98"/>
              <p:cNvSpPr/>
              <p:nvPr/>
            </p:nvSpPr>
            <p:spPr>
              <a:xfrm>
                <a:off x="3971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6" name="Google Shape;22346;p98"/>
              <p:cNvSpPr/>
              <p:nvPr/>
            </p:nvSpPr>
            <p:spPr>
              <a:xfrm>
                <a:off x="43525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7" name="Google Shape;22347;p98"/>
              <p:cNvSpPr/>
              <p:nvPr/>
            </p:nvSpPr>
            <p:spPr>
              <a:xfrm>
                <a:off x="47500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8" name="Google Shape;22348;p98"/>
              <p:cNvSpPr/>
              <p:nvPr/>
            </p:nvSpPr>
            <p:spPr>
              <a:xfrm>
                <a:off x="51642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9" name="Google Shape;22349;p98"/>
              <p:cNvSpPr/>
              <p:nvPr/>
            </p:nvSpPr>
            <p:spPr>
              <a:xfrm>
                <a:off x="554500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0" name="Google Shape;22350;p98"/>
              <p:cNvSpPr/>
              <p:nvPr/>
            </p:nvSpPr>
            <p:spPr>
              <a:xfrm>
                <a:off x="595925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1" name="Google Shape;22351;p98"/>
              <p:cNvSpPr/>
              <p:nvPr/>
            </p:nvSpPr>
            <p:spPr>
              <a:xfrm>
                <a:off x="63402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2" name="Google Shape;22352;p98"/>
              <p:cNvSpPr/>
              <p:nvPr/>
            </p:nvSpPr>
            <p:spPr>
              <a:xfrm>
                <a:off x="67377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3" name="Google Shape;22353;p98"/>
              <p:cNvSpPr/>
              <p:nvPr/>
            </p:nvSpPr>
            <p:spPr>
              <a:xfrm>
                <a:off x="7152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4" name="Google Shape;22354;p98"/>
              <p:cNvSpPr/>
              <p:nvPr/>
            </p:nvSpPr>
            <p:spPr>
              <a:xfrm>
                <a:off x="753300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5" name="Google Shape;22355;p98"/>
              <p:cNvSpPr/>
              <p:nvPr/>
            </p:nvSpPr>
            <p:spPr>
              <a:xfrm>
                <a:off x="7947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6" name="Google Shape;22356;p98"/>
              <p:cNvSpPr/>
              <p:nvPr/>
            </p:nvSpPr>
            <p:spPr>
              <a:xfrm>
                <a:off x="832825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7" name="Google Shape;22357;p98"/>
              <p:cNvSpPr/>
              <p:nvPr/>
            </p:nvSpPr>
            <p:spPr>
              <a:xfrm>
                <a:off x="872575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8" name="Google Shape;22358;p98"/>
              <p:cNvSpPr/>
              <p:nvPr/>
            </p:nvSpPr>
            <p:spPr>
              <a:xfrm>
                <a:off x="91395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9" name="Google Shape;22359;p98"/>
              <p:cNvSpPr/>
              <p:nvPr/>
            </p:nvSpPr>
            <p:spPr>
              <a:xfrm>
                <a:off x="9537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0" name="Google Shape;22360;p98"/>
              <p:cNvSpPr/>
              <p:nvPr/>
            </p:nvSpPr>
            <p:spPr>
              <a:xfrm>
                <a:off x="99345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1" name="Google Shape;22361;p98"/>
              <p:cNvSpPr/>
              <p:nvPr/>
            </p:nvSpPr>
            <p:spPr>
              <a:xfrm>
                <a:off x="10332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2" name="Google Shape;22362;p98"/>
              <p:cNvSpPr/>
              <p:nvPr/>
            </p:nvSpPr>
            <p:spPr>
              <a:xfrm>
                <a:off x="10729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3" name="Google Shape;22363;p98"/>
              <p:cNvSpPr/>
              <p:nvPr/>
            </p:nvSpPr>
            <p:spPr>
              <a:xfrm>
                <a:off x="11127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4" name="Google Shape;22364;p98"/>
              <p:cNvSpPr/>
              <p:nvPr/>
            </p:nvSpPr>
            <p:spPr>
              <a:xfrm>
                <a:off x="1152500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5" name="Google Shape;22365;p98"/>
              <p:cNvSpPr/>
              <p:nvPr/>
            </p:nvSpPr>
            <p:spPr>
              <a:xfrm>
                <a:off x="119227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6" name="Google Shape;22366;p98"/>
              <p:cNvSpPr/>
              <p:nvPr/>
            </p:nvSpPr>
            <p:spPr>
              <a:xfrm>
                <a:off x="123202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7" name="Google Shape;22367;p98"/>
              <p:cNvSpPr/>
              <p:nvPr/>
            </p:nvSpPr>
            <p:spPr>
              <a:xfrm>
                <a:off x="23647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8" name="Google Shape;22368;p98"/>
              <p:cNvSpPr/>
              <p:nvPr/>
            </p:nvSpPr>
            <p:spPr>
              <a:xfrm>
                <a:off x="27622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9" name="Google Shape;22369;p98"/>
              <p:cNvSpPr/>
              <p:nvPr/>
            </p:nvSpPr>
            <p:spPr>
              <a:xfrm>
                <a:off x="3176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0" name="Google Shape;22370;p98"/>
              <p:cNvSpPr/>
              <p:nvPr/>
            </p:nvSpPr>
            <p:spPr>
              <a:xfrm>
                <a:off x="35575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1" name="Google Shape;22371;p98"/>
              <p:cNvSpPr/>
              <p:nvPr/>
            </p:nvSpPr>
            <p:spPr>
              <a:xfrm>
                <a:off x="3971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1"/>
                      <a:pt x="88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2" name="Google Shape;22372;p98"/>
              <p:cNvSpPr/>
              <p:nvPr/>
            </p:nvSpPr>
            <p:spPr>
              <a:xfrm>
                <a:off x="43525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3" name="Google Shape;22373;p98"/>
              <p:cNvSpPr/>
              <p:nvPr/>
            </p:nvSpPr>
            <p:spPr>
              <a:xfrm>
                <a:off x="47500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4" name="Google Shape;22374;p98"/>
              <p:cNvSpPr/>
              <p:nvPr/>
            </p:nvSpPr>
            <p:spPr>
              <a:xfrm>
                <a:off x="51642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5" name="Google Shape;22375;p98"/>
              <p:cNvSpPr/>
              <p:nvPr/>
            </p:nvSpPr>
            <p:spPr>
              <a:xfrm>
                <a:off x="554500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6" name="Google Shape;22376;p98"/>
              <p:cNvSpPr/>
              <p:nvPr/>
            </p:nvSpPr>
            <p:spPr>
              <a:xfrm>
                <a:off x="595925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7" name="Google Shape;22377;p98"/>
              <p:cNvSpPr/>
              <p:nvPr/>
            </p:nvSpPr>
            <p:spPr>
              <a:xfrm>
                <a:off x="63402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8" name="Google Shape;22378;p98"/>
              <p:cNvSpPr/>
              <p:nvPr/>
            </p:nvSpPr>
            <p:spPr>
              <a:xfrm>
                <a:off x="67377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9" name="Google Shape;22379;p98"/>
              <p:cNvSpPr/>
              <p:nvPr/>
            </p:nvSpPr>
            <p:spPr>
              <a:xfrm>
                <a:off x="7152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0" name="Google Shape;22380;p98"/>
              <p:cNvSpPr/>
              <p:nvPr/>
            </p:nvSpPr>
            <p:spPr>
              <a:xfrm>
                <a:off x="753300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1" name="Google Shape;22381;p98"/>
              <p:cNvSpPr/>
              <p:nvPr/>
            </p:nvSpPr>
            <p:spPr>
              <a:xfrm>
                <a:off x="7947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2" name="Google Shape;22382;p98"/>
              <p:cNvSpPr/>
              <p:nvPr/>
            </p:nvSpPr>
            <p:spPr>
              <a:xfrm>
                <a:off x="832825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3" name="Google Shape;22383;p98"/>
              <p:cNvSpPr/>
              <p:nvPr/>
            </p:nvSpPr>
            <p:spPr>
              <a:xfrm>
                <a:off x="872575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4" name="Google Shape;22384;p98"/>
              <p:cNvSpPr/>
              <p:nvPr/>
            </p:nvSpPr>
            <p:spPr>
              <a:xfrm>
                <a:off x="91395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5" name="Google Shape;22385;p98"/>
              <p:cNvSpPr/>
              <p:nvPr/>
            </p:nvSpPr>
            <p:spPr>
              <a:xfrm>
                <a:off x="9537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6" name="Google Shape;22386;p98"/>
              <p:cNvSpPr/>
              <p:nvPr/>
            </p:nvSpPr>
            <p:spPr>
              <a:xfrm>
                <a:off x="99345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8"/>
                      <a:pt x="195" y="388"/>
                    </a:cubicBezTo>
                    <a:cubicBezTo>
                      <a:pt x="303" y="388"/>
                      <a:pt x="389" y="301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7" name="Google Shape;22387;p98"/>
              <p:cNvSpPr/>
              <p:nvPr/>
            </p:nvSpPr>
            <p:spPr>
              <a:xfrm>
                <a:off x="10332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8" name="Google Shape;22388;p98"/>
              <p:cNvSpPr/>
              <p:nvPr/>
            </p:nvSpPr>
            <p:spPr>
              <a:xfrm>
                <a:off x="10729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9" name="Google Shape;22389;p98"/>
              <p:cNvSpPr/>
              <p:nvPr/>
            </p:nvSpPr>
            <p:spPr>
              <a:xfrm>
                <a:off x="11127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0" name="Google Shape;22390;p98"/>
              <p:cNvSpPr/>
              <p:nvPr/>
            </p:nvSpPr>
            <p:spPr>
              <a:xfrm>
                <a:off x="1152500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3" y="388"/>
                    </a:cubicBezTo>
                    <a:cubicBezTo>
                      <a:pt x="301" y="388"/>
                      <a:pt x="388" y="301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1" name="Google Shape;22391;p98"/>
              <p:cNvSpPr/>
              <p:nvPr/>
            </p:nvSpPr>
            <p:spPr>
              <a:xfrm>
                <a:off x="119227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8"/>
                      <a:pt x="193" y="388"/>
                    </a:cubicBezTo>
                    <a:cubicBezTo>
                      <a:pt x="300" y="388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2" name="Google Shape;22392;p98"/>
              <p:cNvSpPr/>
              <p:nvPr/>
            </p:nvSpPr>
            <p:spPr>
              <a:xfrm>
                <a:off x="123202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3" name="Google Shape;22393;p98"/>
              <p:cNvSpPr/>
              <p:nvPr/>
            </p:nvSpPr>
            <p:spPr>
              <a:xfrm>
                <a:off x="23647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4" name="Google Shape;22394;p98"/>
              <p:cNvSpPr/>
              <p:nvPr/>
            </p:nvSpPr>
            <p:spPr>
              <a:xfrm>
                <a:off x="276225" y="10048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5" name="Google Shape;22395;p98"/>
              <p:cNvSpPr/>
              <p:nvPr/>
            </p:nvSpPr>
            <p:spPr>
              <a:xfrm>
                <a:off x="3176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6" name="Google Shape;22396;p98"/>
              <p:cNvSpPr/>
              <p:nvPr/>
            </p:nvSpPr>
            <p:spPr>
              <a:xfrm>
                <a:off x="355750" y="10047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2" y="311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7" name="Google Shape;22397;p98"/>
              <p:cNvSpPr/>
              <p:nvPr/>
            </p:nvSpPr>
            <p:spPr>
              <a:xfrm>
                <a:off x="3971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8" name="Google Shape;22398;p98"/>
              <p:cNvSpPr/>
              <p:nvPr/>
            </p:nvSpPr>
            <p:spPr>
              <a:xfrm>
                <a:off x="435250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9" name="Google Shape;22399;p98"/>
              <p:cNvSpPr/>
              <p:nvPr/>
            </p:nvSpPr>
            <p:spPr>
              <a:xfrm>
                <a:off x="475025" y="10048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0" name="Google Shape;22400;p98"/>
              <p:cNvSpPr/>
              <p:nvPr/>
            </p:nvSpPr>
            <p:spPr>
              <a:xfrm>
                <a:off x="51642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3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1" name="Google Shape;22401;p98"/>
              <p:cNvSpPr/>
              <p:nvPr/>
            </p:nvSpPr>
            <p:spPr>
              <a:xfrm>
                <a:off x="55452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2" name="Google Shape;22402;p98"/>
              <p:cNvSpPr/>
              <p:nvPr/>
            </p:nvSpPr>
            <p:spPr>
              <a:xfrm>
                <a:off x="595925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3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3" name="Google Shape;22403;p98"/>
              <p:cNvSpPr/>
              <p:nvPr/>
            </p:nvSpPr>
            <p:spPr>
              <a:xfrm>
                <a:off x="63402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4" name="Google Shape;22404;p98"/>
              <p:cNvSpPr/>
              <p:nvPr/>
            </p:nvSpPr>
            <p:spPr>
              <a:xfrm>
                <a:off x="67377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5" name="Google Shape;22405;p98"/>
              <p:cNvSpPr/>
              <p:nvPr/>
            </p:nvSpPr>
            <p:spPr>
              <a:xfrm>
                <a:off x="7152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6" name="Google Shape;22406;p98"/>
              <p:cNvSpPr/>
              <p:nvPr/>
            </p:nvSpPr>
            <p:spPr>
              <a:xfrm>
                <a:off x="753300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7" name="Google Shape;22407;p98"/>
              <p:cNvSpPr/>
              <p:nvPr/>
            </p:nvSpPr>
            <p:spPr>
              <a:xfrm>
                <a:off x="7947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8" name="Google Shape;22408;p98"/>
              <p:cNvSpPr/>
              <p:nvPr/>
            </p:nvSpPr>
            <p:spPr>
              <a:xfrm>
                <a:off x="83282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9" name="Google Shape;22409;p98"/>
              <p:cNvSpPr/>
              <p:nvPr/>
            </p:nvSpPr>
            <p:spPr>
              <a:xfrm>
                <a:off x="87257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1" y="1"/>
                      <a:pt x="260" y="1"/>
                    </a:cubicBezTo>
                    <a:cubicBezTo>
                      <a:pt x="259" y="1"/>
                      <a:pt x="258" y="1"/>
                      <a:pt x="258" y="1"/>
                    </a:cubicBezTo>
                    <a:cubicBezTo>
                      <a:pt x="86" y="1"/>
                      <a:pt x="1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0" name="Google Shape;22410;p98"/>
              <p:cNvSpPr/>
              <p:nvPr/>
            </p:nvSpPr>
            <p:spPr>
              <a:xfrm>
                <a:off x="91395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1" name="Google Shape;22411;p98"/>
              <p:cNvSpPr/>
              <p:nvPr/>
            </p:nvSpPr>
            <p:spPr>
              <a:xfrm>
                <a:off x="9537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2" name="Google Shape;22412;p98"/>
              <p:cNvSpPr/>
              <p:nvPr/>
            </p:nvSpPr>
            <p:spPr>
              <a:xfrm>
                <a:off x="99345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8"/>
                      <a:pt x="195" y="388"/>
                    </a:cubicBezTo>
                    <a:cubicBezTo>
                      <a:pt x="303" y="388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3" name="Google Shape;22413;p98"/>
              <p:cNvSpPr/>
              <p:nvPr/>
            </p:nvSpPr>
            <p:spPr>
              <a:xfrm>
                <a:off x="10332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4" name="Google Shape;22414;p98"/>
              <p:cNvSpPr/>
              <p:nvPr/>
            </p:nvSpPr>
            <p:spPr>
              <a:xfrm>
                <a:off x="10729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5" name="Google Shape;22415;p98"/>
              <p:cNvSpPr/>
              <p:nvPr/>
            </p:nvSpPr>
            <p:spPr>
              <a:xfrm>
                <a:off x="11127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6" name="Google Shape;22416;p98"/>
              <p:cNvSpPr/>
              <p:nvPr/>
            </p:nvSpPr>
            <p:spPr>
              <a:xfrm>
                <a:off x="1152500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3" y="388"/>
                    </a:cubicBezTo>
                    <a:cubicBezTo>
                      <a:pt x="301" y="388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7" name="Google Shape;22417;p98"/>
              <p:cNvSpPr/>
              <p:nvPr/>
            </p:nvSpPr>
            <p:spPr>
              <a:xfrm>
                <a:off x="119227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8"/>
                      <a:pt x="193" y="388"/>
                    </a:cubicBezTo>
                    <a:cubicBezTo>
                      <a:pt x="300" y="388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8" name="Google Shape;22418;p98"/>
              <p:cNvSpPr/>
              <p:nvPr/>
            </p:nvSpPr>
            <p:spPr>
              <a:xfrm>
                <a:off x="123202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9" name="Google Shape;22419;p98"/>
              <p:cNvSpPr/>
              <p:nvPr/>
            </p:nvSpPr>
            <p:spPr>
              <a:xfrm>
                <a:off x="276225" y="9707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0" name="Google Shape;22420;p98"/>
              <p:cNvSpPr/>
              <p:nvPr/>
            </p:nvSpPr>
            <p:spPr>
              <a:xfrm>
                <a:off x="3176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1" name="Google Shape;22421;p98"/>
              <p:cNvSpPr/>
              <p:nvPr/>
            </p:nvSpPr>
            <p:spPr>
              <a:xfrm>
                <a:off x="355750" y="97065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7" y="389"/>
                      <a:pt x="452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2" name="Google Shape;22422;p98"/>
              <p:cNvSpPr/>
              <p:nvPr/>
            </p:nvSpPr>
            <p:spPr>
              <a:xfrm>
                <a:off x="3971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3" name="Google Shape;22423;p98"/>
              <p:cNvSpPr/>
              <p:nvPr/>
            </p:nvSpPr>
            <p:spPr>
              <a:xfrm>
                <a:off x="435250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4" name="Google Shape;22424;p98"/>
              <p:cNvSpPr/>
              <p:nvPr/>
            </p:nvSpPr>
            <p:spPr>
              <a:xfrm>
                <a:off x="475000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5" name="Google Shape;22425;p98"/>
              <p:cNvSpPr/>
              <p:nvPr/>
            </p:nvSpPr>
            <p:spPr>
              <a:xfrm>
                <a:off x="51642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6" name="Google Shape;22426;p98"/>
              <p:cNvSpPr/>
              <p:nvPr/>
            </p:nvSpPr>
            <p:spPr>
              <a:xfrm>
                <a:off x="554500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7" name="Google Shape;22427;p98"/>
              <p:cNvSpPr/>
              <p:nvPr/>
            </p:nvSpPr>
            <p:spPr>
              <a:xfrm>
                <a:off x="595925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8" name="Google Shape;22428;p98"/>
              <p:cNvSpPr/>
              <p:nvPr/>
            </p:nvSpPr>
            <p:spPr>
              <a:xfrm>
                <a:off x="634025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9" name="Google Shape;22429;p98"/>
              <p:cNvSpPr/>
              <p:nvPr/>
            </p:nvSpPr>
            <p:spPr>
              <a:xfrm>
                <a:off x="673775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0" name="Google Shape;22430;p98"/>
              <p:cNvSpPr/>
              <p:nvPr/>
            </p:nvSpPr>
            <p:spPr>
              <a:xfrm>
                <a:off x="7152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1" name="Google Shape;22431;p98"/>
              <p:cNvSpPr/>
              <p:nvPr/>
            </p:nvSpPr>
            <p:spPr>
              <a:xfrm>
                <a:off x="753300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2" name="Google Shape;22432;p98"/>
              <p:cNvSpPr/>
              <p:nvPr/>
            </p:nvSpPr>
            <p:spPr>
              <a:xfrm>
                <a:off x="7947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3" name="Google Shape;22433;p98"/>
              <p:cNvSpPr/>
              <p:nvPr/>
            </p:nvSpPr>
            <p:spPr>
              <a:xfrm>
                <a:off x="832825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4" name="Google Shape;22434;p98"/>
              <p:cNvSpPr/>
              <p:nvPr/>
            </p:nvSpPr>
            <p:spPr>
              <a:xfrm>
                <a:off x="872575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5" name="Google Shape;22435;p98"/>
              <p:cNvSpPr/>
              <p:nvPr/>
            </p:nvSpPr>
            <p:spPr>
              <a:xfrm>
                <a:off x="91395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6" name="Google Shape;22436;p98"/>
              <p:cNvSpPr/>
              <p:nvPr/>
            </p:nvSpPr>
            <p:spPr>
              <a:xfrm>
                <a:off x="9537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7" name="Google Shape;22437;p98"/>
              <p:cNvSpPr/>
              <p:nvPr/>
            </p:nvSpPr>
            <p:spPr>
              <a:xfrm>
                <a:off x="99345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8" name="Google Shape;22438;p98"/>
              <p:cNvSpPr/>
              <p:nvPr/>
            </p:nvSpPr>
            <p:spPr>
              <a:xfrm>
                <a:off x="10332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9" name="Google Shape;22439;p98"/>
              <p:cNvSpPr/>
              <p:nvPr/>
            </p:nvSpPr>
            <p:spPr>
              <a:xfrm>
                <a:off x="107297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0" name="Google Shape;22440;p98"/>
              <p:cNvSpPr/>
              <p:nvPr/>
            </p:nvSpPr>
            <p:spPr>
              <a:xfrm>
                <a:off x="11127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1" name="Google Shape;22441;p98"/>
              <p:cNvSpPr/>
              <p:nvPr/>
            </p:nvSpPr>
            <p:spPr>
              <a:xfrm>
                <a:off x="1152500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2" name="Google Shape;22442;p98"/>
              <p:cNvSpPr/>
              <p:nvPr/>
            </p:nvSpPr>
            <p:spPr>
              <a:xfrm>
                <a:off x="119227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3" name="Google Shape;22443;p98"/>
              <p:cNvSpPr/>
              <p:nvPr/>
            </p:nvSpPr>
            <p:spPr>
              <a:xfrm>
                <a:off x="123202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4" name="Google Shape;22444;p98"/>
              <p:cNvSpPr/>
              <p:nvPr/>
            </p:nvSpPr>
            <p:spPr>
              <a:xfrm>
                <a:off x="276225" y="9366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5" name="Google Shape;22445;p98"/>
              <p:cNvSpPr/>
              <p:nvPr/>
            </p:nvSpPr>
            <p:spPr>
              <a:xfrm>
                <a:off x="3176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6" name="Google Shape;22446;p98"/>
              <p:cNvSpPr/>
              <p:nvPr/>
            </p:nvSpPr>
            <p:spPr>
              <a:xfrm>
                <a:off x="355750" y="936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7" y="389"/>
                      <a:pt x="452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7" name="Google Shape;22447;p98"/>
              <p:cNvSpPr/>
              <p:nvPr/>
            </p:nvSpPr>
            <p:spPr>
              <a:xfrm>
                <a:off x="3971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8" name="Google Shape;22448;p98"/>
              <p:cNvSpPr/>
              <p:nvPr/>
            </p:nvSpPr>
            <p:spPr>
              <a:xfrm>
                <a:off x="435250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9" name="Google Shape;22449;p98"/>
              <p:cNvSpPr/>
              <p:nvPr/>
            </p:nvSpPr>
            <p:spPr>
              <a:xfrm>
                <a:off x="475025" y="9366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0" name="Google Shape;22450;p98"/>
              <p:cNvSpPr/>
              <p:nvPr/>
            </p:nvSpPr>
            <p:spPr>
              <a:xfrm>
                <a:off x="51642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1" name="Google Shape;22451;p98"/>
              <p:cNvSpPr/>
              <p:nvPr/>
            </p:nvSpPr>
            <p:spPr>
              <a:xfrm>
                <a:off x="55452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2" name="Google Shape;22452;p98"/>
              <p:cNvSpPr/>
              <p:nvPr/>
            </p:nvSpPr>
            <p:spPr>
              <a:xfrm>
                <a:off x="595925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3" name="Google Shape;22453;p98"/>
              <p:cNvSpPr/>
              <p:nvPr/>
            </p:nvSpPr>
            <p:spPr>
              <a:xfrm>
                <a:off x="634025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4" name="Google Shape;22454;p98"/>
              <p:cNvSpPr/>
              <p:nvPr/>
            </p:nvSpPr>
            <p:spPr>
              <a:xfrm>
                <a:off x="673775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5" name="Google Shape;22455;p98"/>
              <p:cNvSpPr/>
              <p:nvPr/>
            </p:nvSpPr>
            <p:spPr>
              <a:xfrm>
                <a:off x="7152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6" name="Google Shape;22456;p98"/>
              <p:cNvSpPr/>
              <p:nvPr/>
            </p:nvSpPr>
            <p:spPr>
              <a:xfrm>
                <a:off x="753300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7" name="Google Shape;22457;p98"/>
              <p:cNvSpPr/>
              <p:nvPr/>
            </p:nvSpPr>
            <p:spPr>
              <a:xfrm>
                <a:off x="7947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8" name="Google Shape;22458;p98"/>
              <p:cNvSpPr/>
              <p:nvPr/>
            </p:nvSpPr>
            <p:spPr>
              <a:xfrm>
                <a:off x="83282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9" name="Google Shape;22459;p98"/>
              <p:cNvSpPr/>
              <p:nvPr/>
            </p:nvSpPr>
            <p:spPr>
              <a:xfrm>
                <a:off x="87257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1" y="0"/>
                      <a:pt x="260" y="0"/>
                    </a:cubicBezTo>
                    <a:cubicBezTo>
                      <a:pt x="259" y="0"/>
                      <a:pt x="258" y="0"/>
                      <a:pt x="258" y="0"/>
                    </a:cubicBezTo>
                    <a:cubicBezTo>
                      <a:pt x="86" y="0"/>
                      <a:pt x="1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0" name="Google Shape;22460;p98"/>
              <p:cNvSpPr/>
              <p:nvPr/>
            </p:nvSpPr>
            <p:spPr>
              <a:xfrm>
                <a:off x="91395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1" name="Google Shape;22461;p98"/>
              <p:cNvSpPr/>
              <p:nvPr/>
            </p:nvSpPr>
            <p:spPr>
              <a:xfrm>
                <a:off x="9537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2" name="Google Shape;22462;p98"/>
              <p:cNvSpPr/>
              <p:nvPr/>
            </p:nvSpPr>
            <p:spPr>
              <a:xfrm>
                <a:off x="99345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3" name="Google Shape;22463;p98"/>
              <p:cNvSpPr/>
              <p:nvPr/>
            </p:nvSpPr>
            <p:spPr>
              <a:xfrm>
                <a:off x="10332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4" name="Google Shape;22464;p98"/>
              <p:cNvSpPr/>
              <p:nvPr/>
            </p:nvSpPr>
            <p:spPr>
              <a:xfrm>
                <a:off x="107297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5" name="Google Shape;22465;p98"/>
              <p:cNvSpPr/>
              <p:nvPr/>
            </p:nvSpPr>
            <p:spPr>
              <a:xfrm>
                <a:off x="11127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6" name="Google Shape;22466;p98"/>
              <p:cNvSpPr/>
              <p:nvPr/>
            </p:nvSpPr>
            <p:spPr>
              <a:xfrm>
                <a:off x="1152500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7" name="Google Shape;22467;p98"/>
              <p:cNvSpPr/>
              <p:nvPr/>
            </p:nvSpPr>
            <p:spPr>
              <a:xfrm>
                <a:off x="119227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8" name="Google Shape;22468;p98"/>
              <p:cNvSpPr/>
              <p:nvPr/>
            </p:nvSpPr>
            <p:spPr>
              <a:xfrm>
                <a:off x="123202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9" name="Google Shape;22469;p98"/>
              <p:cNvSpPr/>
              <p:nvPr/>
            </p:nvSpPr>
            <p:spPr>
              <a:xfrm>
                <a:off x="276225" y="902475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0" name="Google Shape;22470;p98"/>
              <p:cNvSpPr/>
              <p:nvPr/>
            </p:nvSpPr>
            <p:spPr>
              <a:xfrm>
                <a:off x="3176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1" name="Google Shape;22471;p98"/>
              <p:cNvSpPr/>
              <p:nvPr/>
            </p:nvSpPr>
            <p:spPr>
              <a:xfrm>
                <a:off x="355750" y="9024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2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2" name="Google Shape;22472;p98"/>
              <p:cNvSpPr/>
              <p:nvPr/>
            </p:nvSpPr>
            <p:spPr>
              <a:xfrm>
                <a:off x="3971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3" name="Google Shape;22473;p98"/>
              <p:cNvSpPr/>
              <p:nvPr/>
            </p:nvSpPr>
            <p:spPr>
              <a:xfrm>
                <a:off x="435250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4" name="Google Shape;22474;p98"/>
              <p:cNvSpPr/>
              <p:nvPr/>
            </p:nvSpPr>
            <p:spPr>
              <a:xfrm>
                <a:off x="475000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5" name="Google Shape;22475;p98"/>
              <p:cNvSpPr/>
              <p:nvPr/>
            </p:nvSpPr>
            <p:spPr>
              <a:xfrm>
                <a:off x="51642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6" name="Google Shape;22476;p98"/>
              <p:cNvSpPr/>
              <p:nvPr/>
            </p:nvSpPr>
            <p:spPr>
              <a:xfrm>
                <a:off x="554500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7" name="Google Shape;22477;p98"/>
              <p:cNvSpPr/>
              <p:nvPr/>
            </p:nvSpPr>
            <p:spPr>
              <a:xfrm>
                <a:off x="595925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8" name="Google Shape;22478;p98"/>
              <p:cNvSpPr/>
              <p:nvPr/>
            </p:nvSpPr>
            <p:spPr>
              <a:xfrm>
                <a:off x="634025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9" name="Google Shape;22479;p98"/>
              <p:cNvSpPr/>
              <p:nvPr/>
            </p:nvSpPr>
            <p:spPr>
              <a:xfrm>
                <a:off x="673775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0" name="Google Shape;22480;p98"/>
              <p:cNvSpPr/>
              <p:nvPr/>
            </p:nvSpPr>
            <p:spPr>
              <a:xfrm>
                <a:off x="7152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1" name="Google Shape;22481;p98"/>
              <p:cNvSpPr/>
              <p:nvPr/>
            </p:nvSpPr>
            <p:spPr>
              <a:xfrm>
                <a:off x="753300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2" name="Google Shape;22482;p98"/>
              <p:cNvSpPr/>
              <p:nvPr/>
            </p:nvSpPr>
            <p:spPr>
              <a:xfrm>
                <a:off x="7947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3" name="Google Shape;22483;p98"/>
              <p:cNvSpPr/>
              <p:nvPr/>
            </p:nvSpPr>
            <p:spPr>
              <a:xfrm>
                <a:off x="832825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4" name="Google Shape;22484;p98"/>
              <p:cNvSpPr/>
              <p:nvPr/>
            </p:nvSpPr>
            <p:spPr>
              <a:xfrm>
                <a:off x="872575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5" name="Google Shape;22485;p98"/>
              <p:cNvSpPr/>
              <p:nvPr/>
            </p:nvSpPr>
            <p:spPr>
              <a:xfrm>
                <a:off x="91395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6" name="Google Shape;22486;p98"/>
              <p:cNvSpPr/>
              <p:nvPr/>
            </p:nvSpPr>
            <p:spPr>
              <a:xfrm>
                <a:off x="9537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7" name="Google Shape;22487;p98"/>
              <p:cNvSpPr/>
              <p:nvPr/>
            </p:nvSpPr>
            <p:spPr>
              <a:xfrm>
                <a:off x="99345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8" name="Google Shape;22488;p98"/>
              <p:cNvSpPr/>
              <p:nvPr/>
            </p:nvSpPr>
            <p:spPr>
              <a:xfrm>
                <a:off x="10332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9" name="Google Shape;22489;p98"/>
              <p:cNvSpPr/>
              <p:nvPr/>
            </p:nvSpPr>
            <p:spPr>
              <a:xfrm>
                <a:off x="107297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0" name="Google Shape;22490;p98"/>
              <p:cNvSpPr/>
              <p:nvPr/>
            </p:nvSpPr>
            <p:spPr>
              <a:xfrm>
                <a:off x="11127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1" name="Google Shape;22491;p98"/>
              <p:cNvSpPr/>
              <p:nvPr/>
            </p:nvSpPr>
            <p:spPr>
              <a:xfrm>
                <a:off x="1152500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2" name="Google Shape;22492;p98"/>
              <p:cNvSpPr/>
              <p:nvPr/>
            </p:nvSpPr>
            <p:spPr>
              <a:xfrm>
                <a:off x="119227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3" name="Google Shape;22493;p98"/>
              <p:cNvSpPr/>
              <p:nvPr/>
            </p:nvSpPr>
            <p:spPr>
              <a:xfrm>
                <a:off x="123202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4" name="Google Shape;22494;p98"/>
              <p:cNvSpPr/>
              <p:nvPr/>
            </p:nvSpPr>
            <p:spPr>
              <a:xfrm>
                <a:off x="276225" y="868375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5" name="Google Shape;22495;p98"/>
              <p:cNvSpPr/>
              <p:nvPr/>
            </p:nvSpPr>
            <p:spPr>
              <a:xfrm>
                <a:off x="3176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6" name="Google Shape;22496;p98"/>
              <p:cNvSpPr/>
              <p:nvPr/>
            </p:nvSpPr>
            <p:spPr>
              <a:xfrm>
                <a:off x="355750" y="8683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7" name="Google Shape;22497;p98"/>
              <p:cNvSpPr/>
              <p:nvPr/>
            </p:nvSpPr>
            <p:spPr>
              <a:xfrm>
                <a:off x="3971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8" name="Google Shape;22498;p98"/>
              <p:cNvSpPr/>
              <p:nvPr/>
            </p:nvSpPr>
            <p:spPr>
              <a:xfrm>
                <a:off x="435250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9" name="Google Shape;22499;p98"/>
              <p:cNvSpPr/>
              <p:nvPr/>
            </p:nvSpPr>
            <p:spPr>
              <a:xfrm>
                <a:off x="475000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0" name="Google Shape;22500;p98"/>
              <p:cNvSpPr/>
              <p:nvPr/>
            </p:nvSpPr>
            <p:spPr>
              <a:xfrm>
                <a:off x="51642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1" name="Google Shape;22501;p98"/>
              <p:cNvSpPr/>
              <p:nvPr/>
            </p:nvSpPr>
            <p:spPr>
              <a:xfrm>
                <a:off x="554500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2" name="Google Shape;22502;p98"/>
              <p:cNvSpPr/>
              <p:nvPr/>
            </p:nvSpPr>
            <p:spPr>
              <a:xfrm>
                <a:off x="595925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3" name="Google Shape;22503;p98"/>
              <p:cNvSpPr/>
              <p:nvPr/>
            </p:nvSpPr>
            <p:spPr>
              <a:xfrm>
                <a:off x="634025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4" name="Google Shape;22504;p98"/>
              <p:cNvSpPr/>
              <p:nvPr/>
            </p:nvSpPr>
            <p:spPr>
              <a:xfrm>
                <a:off x="673775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5" name="Google Shape;22505;p98"/>
              <p:cNvSpPr/>
              <p:nvPr/>
            </p:nvSpPr>
            <p:spPr>
              <a:xfrm>
                <a:off x="7152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6" name="Google Shape;22506;p98"/>
              <p:cNvSpPr/>
              <p:nvPr/>
            </p:nvSpPr>
            <p:spPr>
              <a:xfrm>
                <a:off x="753300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7" name="Google Shape;22507;p98"/>
              <p:cNvSpPr/>
              <p:nvPr/>
            </p:nvSpPr>
            <p:spPr>
              <a:xfrm>
                <a:off x="7947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8" name="Google Shape;22508;p98"/>
              <p:cNvSpPr/>
              <p:nvPr/>
            </p:nvSpPr>
            <p:spPr>
              <a:xfrm>
                <a:off x="832825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9" name="Google Shape;22509;p98"/>
              <p:cNvSpPr/>
              <p:nvPr/>
            </p:nvSpPr>
            <p:spPr>
              <a:xfrm>
                <a:off x="872575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0" name="Google Shape;22510;p98"/>
              <p:cNvSpPr/>
              <p:nvPr/>
            </p:nvSpPr>
            <p:spPr>
              <a:xfrm>
                <a:off x="91395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1" name="Google Shape;22511;p98"/>
              <p:cNvSpPr/>
              <p:nvPr/>
            </p:nvSpPr>
            <p:spPr>
              <a:xfrm>
                <a:off x="9537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2" name="Google Shape;22512;p98"/>
              <p:cNvSpPr/>
              <p:nvPr/>
            </p:nvSpPr>
            <p:spPr>
              <a:xfrm>
                <a:off x="99345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3" name="Google Shape;22513;p98"/>
              <p:cNvSpPr/>
              <p:nvPr/>
            </p:nvSpPr>
            <p:spPr>
              <a:xfrm>
                <a:off x="10332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4" name="Google Shape;22514;p98"/>
              <p:cNvSpPr/>
              <p:nvPr/>
            </p:nvSpPr>
            <p:spPr>
              <a:xfrm>
                <a:off x="107297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5" name="Google Shape;22515;p98"/>
              <p:cNvSpPr/>
              <p:nvPr/>
            </p:nvSpPr>
            <p:spPr>
              <a:xfrm>
                <a:off x="11127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6" name="Google Shape;22516;p98"/>
              <p:cNvSpPr/>
              <p:nvPr/>
            </p:nvSpPr>
            <p:spPr>
              <a:xfrm>
                <a:off x="1152500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7" name="Google Shape;22517;p98"/>
              <p:cNvSpPr/>
              <p:nvPr/>
            </p:nvSpPr>
            <p:spPr>
              <a:xfrm>
                <a:off x="119227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8" name="Google Shape;22518;p98"/>
              <p:cNvSpPr/>
              <p:nvPr/>
            </p:nvSpPr>
            <p:spPr>
              <a:xfrm>
                <a:off x="123202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9" name="Google Shape;22519;p98"/>
              <p:cNvSpPr/>
              <p:nvPr/>
            </p:nvSpPr>
            <p:spPr>
              <a:xfrm>
                <a:off x="3176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0" name="Google Shape;22520;p98"/>
              <p:cNvSpPr/>
              <p:nvPr/>
            </p:nvSpPr>
            <p:spPr>
              <a:xfrm>
                <a:off x="355750" y="834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1" name="Google Shape;22521;p98"/>
              <p:cNvSpPr/>
              <p:nvPr/>
            </p:nvSpPr>
            <p:spPr>
              <a:xfrm>
                <a:off x="3971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2" name="Google Shape;22522;p98"/>
              <p:cNvSpPr/>
              <p:nvPr/>
            </p:nvSpPr>
            <p:spPr>
              <a:xfrm>
                <a:off x="435250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3" name="Google Shape;22523;p98"/>
              <p:cNvSpPr/>
              <p:nvPr/>
            </p:nvSpPr>
            <p:spPr>
              <a:xfrm>
                <a:off x="475025" y="834275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4" name="Google Shape;22524;p98"/>
              <p:cNvSpPr/>
              <p:nvPr/>
            </p:nvSpPr>
            <p:spPr>
              <a:xfrm>
                <a:off x="51642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5" name="Google Shape;22525;p98"/>
              <p:cNvSpPr/>
              <p:nvPr/>
            </p:nvSpPr>
            <p:spPr>
              <a:xfrm>
                <a:off x="554525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6" name="Google Shape;22526;p98"/>
              <p:cNvSpPr/>
              <p:nvPr/>
            </p:nvSpPr>
            <p:spPr>
              <a:xfrm>
                <a:off x="595925" y="8342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7" name="Google Shape;22527;p98"/>
              <p:cNvSpPr/>
              <p:nvPr/>
            </p:nvSpPr>
            <p:spPr>
              <a:xfrm>
                <a:off x="634025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8" name="Google Shape;22528;p98"/>
              <p:cNvSpPr/>
              <p:nvPr/>
            </p:nvSpPr>
            <p:spPr>
              <a:xfrm>
                <a:off x="673775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9" name="Google Shape;22529;p98"/>
              <p:cNvSpPr/>
              <p:nvPr/>
            </p:nvSpPr>
            <p:spPr>
              <a:xfrm>
                <a:off x="7152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0" name="Google Shape;22530;p98"/>
              <p:cNvSpPr/>
              <p:nvPr/>
            </p:nvSpPr>
            <p:spPr>
              <a:xfrm>
                <a:off x="753300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1" name="Google Shape;22531;p98"/>
              <p:cNvSpPr/>
              <p:nvPr/>
            </p:nvSpPr>
            <p:spPr>
              <a:xfrm>
                <a:off x="7947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2" name="Google Shape;22532;p98"/>
              <p:cNvSpPr/>
              <p:nvPr/>
            </p:nvSpPr>
            <p:spPr>
              <a:xfrm>
                <a:off x="832825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3" name="Google Shape;22533;p98"/>
              <p:cNvSpPr/>
              <p:nvPr/>
            </p:nvSpPr>
            <p:spPr>
              <a:xfrm>
                <a:off x="872575" y="8342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2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4" name="Google Shape;22534;p98"/>
              <p:cNvSpPr/>
              <p:nvPr/>
            </p:nvSpPr>
            <p:spPr>
              <a:xfrm>
                <a:off x="91395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5" name="Google Shape;22535;p98"/>
              <p:cNvSpPr/>
              <p:nvPr/>
            </p:nvSpPr>
            <p:spPr>
              <a:xfrm>
                <a:off x="9537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6" name="Google Shape;22536;p98"/>
              <p:cNvSpPr/>
              <p:nvPr/>
            </p:nvSpPr>
            <p:spPr>
              <a:xfrm>
                <a:off x="99345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7" name="Google Shape;22537;p98"/>
              <p:cNvSpPr/>
              <p:nvPr/>
            </p:nvSpPr>
            <p:spPr>
              <a:xfrm>
                <a:off x="10332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8" name="Google Shape;22538;p98"/>
              <p:cNvSpPr/>
              <p:nvPr/>
            </p:nvSpPr>
            <p:spPr>
              <a:xfrm>
                <a:off x="107297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9" name="Google Shape;22539;p98"/>
              <p:cNvSpPr/>
              <p:nvPr/>
            </p:nvSpPr>
            <p:spPr>
              <a:xfrm>
                <a:off x="11127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0" name="Google Shape;22540;p98"/>
              <p:cNvSpPr/>
              <p:nvPr/>
            </p:nvSpPr>
            <p:spPr>
              <a:xfrm>
                <a:off x="1152500" y="8342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1" name="Google Shape;22541;p98"/>
              <p:cNvSpPr/>
              <p:nvPr/>
            </p:nvSpPr>
            <p:spPr>
              <a:xfrm>
                <a:off x="119227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2" name="Google Shape;22542;p98"/>
              <p:cNvSpPr/>
              <p:nvPr/>
            </p:nvSpPr>
            <p:spPr>
              <a:xfrm>
                <a:off x="123202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3" name="Google Shape;22543;p98"/>
              <p:cNvSpPr/>
              <p:nvPr/>
            </p:nvSpPr>
            <p:spPr>
              <a:xfrm>
                <a:off x="3176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4" name="Google Shape;22544;p98"/>
              <p:cNvSpPr/>
              <p:nvPr/>
            </p:nvSpPr>
            <p:spPr>
              <a:xfrm>
                <a:off x="355750" y="8001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6"/>
                    </a:cubicBezTo>
                    <a:cubicBezTo>
                      <a:pt x="453" y="88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5" name="Google Shape;22545;p98"/>
              <p:cNvSpPr/>
              <p:nvPr/>
            </p:nvSpPr>
            <p:spPr>
              <a:xfrm>
                <a:off x="3971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8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6" name="Google Shape;22546;p98"/>
              <p:cNvSpPr/>
              <p:nvPr/>
            </p:nvSpPr>
            <p:spPr>
              <a:xfrm>
                <a:off x="435250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7" name="Google Shape;22547;p98"/>
              <p:cNvSpPr/>
              <p:nvPr/>
            </p:nvSpPr>
            <p:spPr>
              <a:xfrm>
                <a:off x="475000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8" name="Google Shape;22548;p98"/>
              <p:cNvSpPr/>
              <p:nvPr/>
            </p:nvSpPr>
            <p:spPr>
              <a:xfrm>
                <a:off x="51642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9" name="Google Shape;22549;p98"/>
              <p:cNvSpPr/>
              <p:nvPr/>
            </p:nvSpPr>
            <p:spPr>
              <a:xfrm>
                <a:off x="554500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0" name="Google Shape;22550;p98"/>
              <p:cNvSpPr/>
              <p:nvPr/>
            </p:nvSpPr>
            <p:spPr>
              <a:xfrm>
                <a:off x="595925" y="8001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1" name="Google Shape;22551;p98"/>
              <p:cNvSpPr/>
              <p:nvPr/>
            </p:nvSpPr>
            <p:spPr>
              <a:xfrm>
                <a:off x="634025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2" name="Google Shape;22552;p98"/>
              <p:cNvSpPr/>
              <p:nvPr/>
            </p:nvSpPr>
            <p:spPr>
              <a:xfrm>
                <a:off x="673775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3" name="Google Shape;22553;p98"/>
              <p:cNvSpPr/>
              <p:nvPr/>
            </p:nvSpPr>
            <p:spPr>
              <a:xfrm>
                <a:off x="7152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8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4" name="Google Shape;22554;p98"/>
              <p:cNvSpPr/>
              <p:nvPr/>
            </p:nvSpPr>
            <p:spPr>
              <a:xfrm>
                <a:off x="753300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5" name="Google Shape;22555;p98"/>
              <p:cNvSpPr/>
              <p:nvPr/>
            </p:nvSpPr>
            <p:spPr>
              <a:xfrm>
                <a:off x="7947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6" name="Google Shape;22556;p98"/>
              <p:cNvSpPr/>
              <p:nvPr/>
            </p:nvSpPr>
            <p:spPr>
              <a:xfrm>
                <a:off x="832825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7" name="Google Shape;22557;p98"/>
              <p:cNvSpPr/>
              <p:nvPr/>
            </p:nvSpPr>
            <p:spPr>
              <a:xfrm>
                <a:off x="872575" y="8001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2"/>
                      <a:pt x="0" y="211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8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8" name="Google Shape;22558;p98"/>
              <p:cNvSpPr/>
              <p:nvPr/>
            </p:nvSpPr>
            <p:spPr>
              <a:xfrm>
                <a:off x="91395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9" name="Google Shape;22559;p98"/>
              <p:cNvSpPr/>
              <p:nvPr/>
            </p:nvSpPr>
            <p:spPr>
              <a:xfrm>
                <a:off x="9537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8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0" name="Google Shape;22560;p98"/>
              <p:cNvSpPr/>
              <p:nvPr/>
            </p:nvSpPr>
            <p:spPr>
              <a:xfrm>
                <a:off x="99345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8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8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1" name="Google Shape;22561;p98"/>
              <p:cNvSpPr/>
              <p:nvPr/>
            </p:nvSpPr>
            <p:spPr>
              <a:xfrm>
                <a:off x="10332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2" name="Google Shape;22562;p98"/>
              <p:cNvSpPr/>
              <p:nvPr/>
            </p:nvSpPr>
            <p:spPr>
              <a:xfrm>
                <a:off x="107297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3" name="Google Shape;22563;p98"/>
              <p:cNvSpPr/>
              <p:nvPr/>
            </p:nvSpPr>
            <p:spPr>
              <a:xfrm>
                <a:off x="11127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4" name="Google Shape;22564;p98"/>
              <p:cNvSpPr/>
              <p:nvPr/>
            </p:nvSpPr>
            <p:spPr>
              <a:xfrm>
                <a:off x="1152500" y="8001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5" name="Google Shape;22565;p98"/>
              <p:cNvSpPr/>
              <p:nvPr/>
            </p:nvSpPr>
            <p:spPr>
              <a:xfrm>
                <a:off x="119227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8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8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6" name="Google Shape;22566;p98"/>
              <p:cNvSpPr/>
              <p:nvPr/>
            </p:nvSpPr>
            <p:spPr>
              <a:xfrm>
                <a:off x="123202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7" name="Google Shape;22567;p98"/>
              <p:cNvSpPr/>
              <p:nvPr/>
            </p:nvSpPr>
            <p:spPr>
              <a:xfrm>
                <a:off x="355750" y="7660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8" name="Google Shape;22568;p98"/>
              <p:cNvSpPr/>
              <p:nvPr/>
            </p:nvSpPr>
            <p:spPr>
              <a:xfrm>
                <a:off x="3971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9" name="Google Shape;22569;p98"/>
              <p:cNvSpPr/>
              <p:nvPr/>
            </p:nvSpPr>
            <p:spPr>
              <a:xfrm>
                <a:off x="435250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0" name="Google Shape;22570;p98"/>
              <p:cNvSpPr/>
              <p:nvPr/>
            </p:nvSpPr>
            <p:spPr>
              <a:xfrm>
                <a:off x="475025" y="7660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1" name="Google Shape;22571;p98"/>
              <p:cNvSpPr/>
              <p:nvPr/>
            </p:nvSpPr>
            <p:spPr>
              <a:xfrm>
                <a:off x="51642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2" name="Google Shape;22572;p98"/>
              <p:cNvSpPr/>
              <p:nvPr/>
            </p:nvSpPr>
            <p:spPr>
              <a:xfrm>
                <a:off x="554525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3" name="Google Shape;22573;p98"/>
              <p:cNvSpPr/>
              <p:nvPr/>
            </p:nvSpPr>
            <p:spPr>
              <a:xfrm>
                <a:off x="595925" y="7660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4" name="Google Shape;22574;p98"/>
              <p:cNvSpPr/>
              <p:nvPr/>
            </p:nvSpPr>
            <p:spPr>
              <a:xfrm>
                <a:off x="634025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5" name="Google Shape;22575;p98"/>
              <p:cNvSpPr/>
              <p:nvPr/>
            </p:nvSpPr>
            <p:spPr>
              <a:xfrm>
                <a:off x="673775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6" name="Google Shape;22576;p98"/>
              <p:cNvSpPr/>
              <p:nvPr/>
            </p:nvSpPr>
            <p:spPr>
              <a:xfrm>
                <a:off x="7152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7" name="Google Shape;22577;p98"/>
              <p:cNvSpPr/>
              <p:nvPr/>
            </p:nvSpPr>
            <p:spPr>
              <a:xfrm>
                <a:off x="753300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8" name="Google Shape;22578;p98"/>
              <p:cNvSpPr/>
              <p:nvPr/>
            </p:nvSpPr>
            <p:spPr>
              <a:xfrm>
                <a:off x="7947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9" name="Google Shape;22579;p98"/>
              <p:cNvSpPr/>
              <p:nvPr/>
            </p:nvSpPr>
            <p:spPr>
              <a:xfrm>
                <a:off x="832825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0" name="Google Shape;22580;p98"/>
              <p:cNvSpPr/>
              <p:nvPr/>
            </p:nvSpPr>
            <p:spPr>
              <a:xfrm>
                <a:off x="872575" y="7660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2"/>
                      <a:pt x="0" y="211"/>
                      <a:pt x="122" y="332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1" name="Google Shape;22581;p98"/>
              <p:cNvSpPr/>
              <p:nvPr/>
            </p:nvSpPr>
            <p:spPr>
              <a:xfrm>
                <a:off x="91395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2" name="Google Shape;22582;p98"/>
              <p:cNvSpPr/>
              <p:nvPr/>
            </p:nvSpPr>
            <p:spPr>
              <a:xfrm>
                <a:off x="9537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3" name="Google Shape;22583;p98"/>
              <p:cNvSpPr/>
              <p:nvPr/>
            </p:nvSpPr>
            <p:spPr>
              <a:xfrm>
                <a:off x="99345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4" name="Google Shape;22584;p98"/>
              <p:cNvSpPr/>
              <p:nvPr/>
            </p:nvSpPr>
            <p:spPr>
              <a:xfrm>
                <a:off x="10332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5" name="Google Shape;22585;p98"/>
              <p:cNvSpPr/>
              <p:nvPr/>
            </p:nvSpPr>
            <p:spPr>
              <a:xfrm>
                <a:off x="107297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6" name="Google Shape;22586;p98"/>
              <p:cNvSpPr/>
              <p:nvPr/>
            </p:nvSpPr>
            <p:spPr>
              <a:xfrm>
                <a:off x="11127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7" name="Google Shape;22587;p98"/>
              <p:cNvSpPr/>
              <p:nvPr/>
            </p:nvSpPr>
            <p:spPr>
              <a:xfrm>
                <a:off x="1152500" y="7660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8" name="Google Shape;22588;p98"/>
              <p:cNvSpPr/>
              <p:nvPr/>
            </p:nvSpPr>
            <p:spPr>
              <a:xfrm>
                <a:off x="119227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9" name="Google Shape;22589;p98"/>
              <p:cNvSpPr/>
              <p:nvPr/>
            </p:nvSpPr>
            <p:spPr>
              <a:xfrm>
                <a:off x="123202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0" name="Google Shape;22590;p98"/>
              <p:cNvSpPr/>
              <p:nvPr/>
            </p:nvSpPr>
            <p:spPr>
              <a:xfrm>
                <a:off x="355750" y="7319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1" name="Google Shape;22591;p98"/>
              <p:cNvSpPr/>
              <p:nvPr/>
            </p:nvSpPr>
            <p:spPr>
              <a:xfrm>
                <a:off x="3971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2" name="Google Shape;22592;p98"/>
              <p:cNvSpPr/>
              <p:nvPr/>
            </p:nvSpPr>
            <p:spPr>
              <a:xfrm>
                <a:off x="435250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3" name="Google Shape;22593;p98"/>
              <p:cNvSpPr/>
              <p:nvPr/>
            </p:nvSpPr>
            <p:spPr>
              <a:xfrm>
                <a:off x="475025" y="7319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4" name="Google Shape;22594;p98"/>
              <p:cNvSpPr/>
              <p:nvPr/>
            </p:nvSpPr>
            <p:spPr>
              <a:xfrm>
                <a:off x="51642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5" name="Google Shape;22595;p98"/>
              <p:cNvSpPr/>
              <p:nvPr/>
            </p:nvSpPr>
            <p:spPr>
              <a:xfrm>
                <a:off x="55452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6" name="Google Shape;22596;p98"/>
              <p:cNvSpPr/>
              <p:nvPr/>
            </p:nvSpPr>
            <p:spPr>
              <a:xfrm>
                <a:off x="595925" y="7319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7" name="Google Shape;22597;p98"/>
              <p:cNvSpPr/>
              <p:nvPr/>
            </p:nvSpPr>
            <p:spPr>
              <a:xfrm>
                <a:off x="634025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8" name="Google Shape;22598;p98"/>
              <p:cNvSpPr/>
              <p:nvPr/>
            </p:nvSpPr>
            <p:spPr>
              <a:xfrm>
                <a:off x="673775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9" name="Google Shape;22599;p98"/>
              <p:cNvSpPr/>
              <p:nvPr/>
            </p:nvSpPr>
            <p:spPr>
              <a:xfrm>
                <a:off x="7152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0" name="Google Shape;22600;p98"/>
              <p:cNvSpPr/>
              <p:nvPr/>
            </p:nvSpPr>
            <p:spPr>
              <a:xfrm>
                <a:off x="753300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1" name="Google Shape;22601;p98"/>
              <p:cNvSpPr/>
              <p:nvPr/>
            </p:nvSpPr>
            <p:spPr>
              <a:xfrm>
                <a:off x="7947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2" name="Google Shape;22602;p98"/>
              <p:cNvSpPr/>
              <p:nvPr/>
            </p:nvSpPr>
            <p:spPr>
              <a:xfrm>
                <a:off x="83282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3" name="Google Shape;22603;p98"/>
              <p:cNvSpPr/>
              <p:nvPr/>
            </p:nvSpPr>
            <p:spPr>
              <a:xfrm>
                <a:off x="87257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4" name="Google Shape;22604;p98"/>
              <p:cNvSpPr/>
              <p:nvPr/>
            </p:nvSpPr>
            <p:spPr>
              <a:xfrm>
                <a:off x="91395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5" name="Google Shape;22605;p98"/>
              <p:cNvSpPr/>
              <p:nvPr/>
            </p:nvSpPr>
            <p:spPr>
              <a:xfrm>
                <a:off x="9537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6" name="Google Shape;22606;p98"/>
              <p:cNvSpPr/>
              <p:nvPr/>
            </p:nvSpPr>
            <p:spPr>
              <a:xfrm>
                <a:off x="99345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7" name="Google Shape;22607;p98"/>
              <p:cNvSpPr/>
              <p:nvPr/>
            </p:nvSpPr>
            <p:spPr>
              <a:xfrm>
                <a:off x="10332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8" name="Google Shape;22608;p98"/>
              <p:cNvSpPr/>
              <p:nvPr/>
            </p:nvSpPr>
            <p:spPr>
              <a:xfrm>
                <a:off x="107297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9" name="Google Shape;22609;p98"/>
              <p:cNvSpPr/>
              <p:nvPr/>
            </p:nvSpPr>
            <p:spPr>
              <a:xfrm>
                <a:off x="11127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0" name="Google Shape;22610;p98"/>
              <p:cNvSpPr/>
              <p:nvPr/>
            </p:nvSpPr>
            <p:spPr>
              <a:xfrm>
                <a:off x="1152500" y="7319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1" name="Google Shape;22611;p98"/>
              <p:cNvSpPr/>
              <p:nvPr/>
            </p:nvSpPr>
            <p:spPr>
              <a:xfrm>
                <a:off x="119227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2" name="Google Shape;22612;p98"/>
              <p:cNvSpPr/>
              <p:nvPr/>
            </p:nvSpPr>
            <p:spPr>
              <a:xfrm>
                <a:off x="123202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3" name="Google Shape;22613;p98"/>
              <p:cNvSpPr/>
              <p:nvPr/>
            </p:nvSpPr>
            <p:spPr>
              <a:xfrm>
                <a:off x="3971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4" name="Google Shape;22614;p98"/>
              <p:cNvSpPr/>
              <p:nvPr/>
            </p:nvSpPr>
            <p:spPr>
              <a:xfrm>
                <a:off x="435250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5" name="Google Shape;22615;p98"/>
              <p:cNvSpPr/>
              <p:nvPr/>
            </p:nvSpPr>
            <p:spPr>
              <a:xfrm>
                <a:off x="475000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6" name="Google Shape;22616;p98"/>
              <p:cNvSpPr/>
              <p:nvPr/>
            </p:nvSpPr>
            <p:spPr>
              <a:xfrm>
                <a:off x="516425" y="6978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7" name="Google Shape;22617;p98"/>
              <p:cNvSpPr/>
              <p:nvPr/>
            </p:nvSpPr>
            <p:spPr>
              <a:xfrm>
                <a:off x="554500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8" name="Google Shape;22618;p98"/>
              <p:cNvSpPr/>
              <p:nvPr/>
            </p:nvSpPr>
            <p:spPr>
              <a:xfrm>
                <a:off x="595925" y="6978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9" name="Google Shape;22619;p98"/>
              <p:cNvSpPr/>
              <p:nvPr/>
            </p:nvSpPr>
            <p:spPr>
              <a:xfrm>
                <a:off x="634025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0" name="Google Shape;22620;p98"/>
              <p:cNvSpPr/>
              <p:nvPr/>
            </p:nvSpPr>
            <p:spPr>
              <a:xfrm>
                <a:off x="673775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1" name="Google Shape;22621;p98"/>
              <p:cNvSpPr/>
              <p:nvPr/>
            </p:nvSpPr>
            <p:spPr>
              <a:xfrm>
                <a:off x="7152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2" name="Google Shape;22622;p98"/>
              <p:cNvSpPr/>
              <p:nvPr/>
            </p:nvSpPr>
            <p:spPr>
              <a:xfrm>
                <a:off x="753300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3" name="Google Shape;22623;p98"/>
              <p:cNvSpPr/>
              <p:nvPr/>
            </p:nvSpPr>
            <p:spPr>
              <a:xfrm>
                <a:off x="7947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4" name="Google Shape;22624;p98"/>
              <p:cNvSpPr/>
              <p:nvPr/>
            </p:nvSpPr>
            <p:spPr>
              <a:xfrm>
                <a:off x="832825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5" name="Google Shape;22625;p98"/>
              <p:cNvSpPr/>
              <p:nvPr/>
            </p:nvSpPr>
            <p:spPr>
              <a:xfrm>
                <a:off x="872575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6" name="Google Shape;22626;p98"/>
              <p:cNvSpPr/>
              <p:nvPr/>
            </p:nvSpPr>
            <p:spPr>
              <a:xfrm>
                <a:off x="91395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7" name="Google Shape;22627;p98"/>
              <p:cNvSpPr/>
              <p:nvPr/>
            </p:nvSpPr>
            <p:spPr>
              <a:xfrm>
                <a:off x="9537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8" name="Google Shape;22628;p98"/>
              <p:cNvSpPr/>
              <p:nvPr/>
            </p:nvSpPr>
            <p:spPr>
              <a:xfrm>
                <a:off x="99345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3" y="387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9" name="Google Shape;22629;p98"/>
              <p:cNvSpPr/>
              <p:nvPr/>
            </p:nvSpPr>
            <p:spPr>
              <a:xfrm>
                <a:off x="10332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0" name="Google Shape;22630;p98"/>
              <p:cNvSpPr/>
              <p:nvPr/>
            </p:nvSpPr>
            <p:spPr>
              <a:xfrm>
                <a:off x="107297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1" name="Google Shape;22631;p98"/>
              <p:cNvSpPr/>
              <p:nvPr/>
            </p:nvSpPr>
            <p:spPr>
              <a:xfrm>
                <a:off x="11127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2" name="Google Shape;22632;p98"/>
              <p:cNvSpPr/>
              <p:nvPr/>
            </p:nvSpPr>
            <p:spPr>
              <a:xfrm>
                <a:off x="1152500" y="6978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3" name="Google Shape;22633;p98"/>
              <p:cNvSpPr/>
              <p:nvPr/>
            </p:nvSpPr>
            <p:spPr>
              <a:xfrm>
                <a:off x="1192275" y="6978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4" name="Google Shape;22634;p98"/>
              <p:cNvSpPr/>
              <p:nvPr/>
            </p:nvSpPr>
            <p:spPr>
              <a:xfrm>
                <a:off x="4352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5" name="Google Shape;22635;p98"/>
              <p:cNvSpPr/>
              <p:nvPr/>
            </p:nvSpPr>
            <p:spPr>
              <a:xfrm>
                <a:off x="475025" y="6637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6" name="Google Shape;22636;p98"/>
              <p:cNvSpPr/>
              <p:nvPr/>
            </p:nvSpPr>
            <p:spPr>
              <a:xfrm>
                <a:off x="514750" y="6637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3" y="330"/>
                    </a:cubicBezTo>
                    <a:cubicBezTo>
                      <a:pt x="163" y="370"/>
                      <a:pt x="211" y="387"/>
                      <a:pt x="258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7" name="Google Shape;22637;p98"/>
              <p:cNvSpPr/>
              <p:nvPr/>
            </p:nvSpPr>
            <p:spPr>
              <a:xfrm>
                <a:off x="5545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8" name="Google Shape;22638;p98"/>
              <p:cNvSpPr/>
              <p:nvPr/>
            </p:nvSpPr>
            <p:spPr>
              <a:xfrm>
                <a:off x="594250" y="6637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0"/>
                    </a:cubicBezTo>
                    <a:cubicBezTo>
                      <a:pt x="164" y="370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6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9" name="Google Shape;22639;p98"/>
              <p:cNvSpPr/>
              <p:nvPr/>
            </p:nvSpPr>
            <p:spPr>
              <a:xfrm>
                <a:off x="634025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0" name="Google Shape;22640;p98"/>
              <p:cNvSpPr/>
              <p:nvPr/>
            </p:nvSpPr>
            <p:spPr>
              <a:xfrm>
                <a:off x="673775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1" name="Google Shape;22641;p98"/>
              <p:cNvSpPr/>
              <p:nvPr/>
            </p:nvSpPr>
            <p:spPr>
              <a:xfrm>
                <a:off x="713525" y="6637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8" y="0"/>
                      <a:pt x="1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2" name="Google Shape;22642;p98"/>
              <p:cNvSpPr/>
              <p:nvPr/>
            </p:nvSpPr>
            <p:spPr>
              <a:xfrm>
                <a:off x="753300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3" name="Google Shape;22643;p98"/>
              <p:cNvSpPr/>
              <p:nvPr/>
            </p:nvSpPr>
            <p:spPr>
              <a:xfrm>
                <a:off x="79307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4" name="Google Shape;22644;p98"/>
              <p:cNvSpPr/>
              <p:nvPr/>
            </p:nvSpPr>
            <p:spPr>
              <a:xfrm>
                <a:off x="8328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5" name="Google Shape;22645;p98"/>
              <p:cNvSpPr/>
              <p:nvPr/>
            </p:nvSpPr>
            <p:spPr>
              <a:xfrm>
                <a:off x="872575" y="6637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7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6" name="Google Shape;22646;p98"/>
              <p:cNvSpPr/>
              <p:nvPr/>
            </p:nvSpPr>
            <p:spPr>
              <a:xfrm>
                <a:off x="9123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7" name="Google Shape;22647;p98"/>
              <p:cNvSpPr/>
              <p:nvPr/>
            </p:nvSpPr>
            <p:spPr>
              <a:xfrm>
                <a:off x="952100" y="6637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8" name="Google Shape;22648;p98"/>
              <p:cNvSpPr/>
              <p:nvPr/>
            </p:nvSpPr>
            <p:spPr>
              <a:xfrm>
                <a:off x="9918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9" name="Google Shape;22649;p98"/>
              <p:cNvSpPr/>
              <p:nvPr/>
            </p:nvSpPr>
            <p:spPr>
              <a:xfrm>
                <a:off x="1031600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2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7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0" name="Google Shape;22650;p98"/>
              <p:cNvSpPr/>
              <p:nvPr/>
            </p:nvSpPr>
            <p:spPr>
              <a:xfrm>
                <a:off x="10713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6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1" name="Google Shape;22651;p98"/>
              <p:cNvSpPr/>
              <p:nvPr/>
            </p:nvSpPr>
            <p:spPr>
              <a:xfrm>
                <a:off x="111110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3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2" name="Google Shape;22652;p98"/>
              <p:cNvSpPr/>
              <p:nvPr/>
            </p:nvSpPr>
            <p:spPr>
              <a:xfrm>
                <a:off x="11508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3" name="Google Shape;22653;p98"/>
              <p:cNvSpPr/>
              <p:nvPr/>
            </p:nvSpPr>
            <p:spPr>
              <a:xfrm>
                <a:off x="47500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4" name="Google Shape;22654;p98"/>
              <p:cNvSpPr/>
              <p:nvPr/>
            </p:nvSpPr>
            <p:spPr>
              <a:xfrm>
                <a:off x="514750" y="62962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0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5" name="Google Shape;22655;p98"/>
              <p:cNvSpPr/>
              <p:nvPr/>
            </p:nvSpPr>
            <p:spPr>
              <a:xfrm>
                <a:off x="554500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6" name="Google Shape;22656;p98"/>
              <p:cNvSpPr/>
              <p:nvPr/>
            </p:nvSpPr>
            <p:spPr>
              <a:xfrm>
                <a:off x="594250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7" name="Google Shape;22657;p98"/>
              <p:cNvSpPr/>
              <p:nvPr/>
            </p:nvSpPr>
            <p:spPr>
              <a:xfrm>
                <a:off x="634025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8" name="Google Shape;22658;p98"/>
              <p:cNvSpPr/>
              <p:nvPr/>
            </p:nvSpPr>
            <p:spPr>
              <a:xfrm>
                <a:off x="673775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9" name="Google Shape;22659;p98"/>
              <p:cNvSpPr/>
              <p:nvPr/>
            </p:nvSpPr>
            <p:spPr>
              <a:xfrm>
                <a:off x="713525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0" name="Google Shape;22660;p98"/>
              <p:cNvSpPr/>
              <p:nvPr/>
            </p:nvSpPr>
            <p:spPr>
              <a:xfrm>
                <a:off x="753300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1" name="Google Shape;22661;p98"/>
              <p:cNvSpPr/>
              <p:nvPr/>
            </p:nvSpPr>
            <p:spPr>
              <a:xfrm>
                <a:off x="7930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2" name="Google Shape;22662;p98"/>
              <p:cNvSpPr/>
              <p:nvPr/>
            </p:nvSpPr>
            <p:spPr>
              <a:xfrm>
                <a:off x="8328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3" name="Google Shape;22663;p98"/>
              <p:cNvSpPr/>
              <p:nvPr/>
            </p:nvSpPr>
            <p:spPr>
              <a:xfrm>
                <a:off x="8725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5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4" name="Google Shape;22664;p98"/>
              <p:cNvSpPr/>
              <p:nvPr/>
            </p:nvSpPr>
            <p:spPr>
              <a:xfrm>
                <a:off x="9123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ubicBezTo>
                      <a:pt x="261" y="1"/>
                      <a:pt x="260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5" name="Google Shape;22665;p98"/>
              <p:cNvSpPr/>
              <p:nvPr/>
            </p:nvSpPr>
            <p:spPr>
              <a:xfrm>
                <a:off x="9520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6" name="Google Shape;22666;p98"/>
              <p:cNvSpPr/>
              <p:nvPr/>
            </p:nvSpPr>
            <p:spPr>
              <a:xfrm>
                <a:off x="9918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7" name="Google Shape;22667;p98"/>
              <p:cNvSpPr/>
              <p:nvPr/>
            </p:nvSpPr>
            <p:spPr>
              <a:xfrm>
                <a:off x="1031575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8" name="Google Shape;22668;p98"/>
              <p:cNvSpPr/>
              <p:nvPr/>
            </p:nvSpPr>
            <p:spPr>
              <a:xfrm>
                <a:off x="107135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9" name="Google Shape;22669;p98"/>
              <p:cNvSpPr/>
              <p:nvPr/>
            </p:nvSpPr>
            <p:spPr>
              <a:xfrm>
                <a:off x="111110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0" name="Google Shape;22670;p98"/>
              <p:cNvSpPr/>
              <p:nvPr/>
            </p:nvSpPr>
            <p:spPr>
              <a:xfrm>
                <a:off x="514750" y="59552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1"/>
                    </a:cubicBez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0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1" name="Google Shape;22671;p98"/>
              <p:cNvSpPr/>
              <p:nvPr/>
            </p:nvSpPr>
            <p:spPr>
              <a:xfrm>
                <a:off x="5545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2" name="Google Shape;22672;p98"/>
              <p:cNvSpPr/>
              <p:nvPr/>
            </p:nvSpPr>
            <p:spPr>
              <a:xfrm>
                <a:off x="594250" y="5955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3" name="Google Shape;22673;p98"/>
              <p:cNvSpPr/>
              <p:nvPr/>
            </p:nvSpPr>
            <p:spPr>
              <a:xfrm>
                <a:off x="634025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4" name="Google Shape;22674;p98"/>
              <p:cNvSpPr/>
              <p:nvPr/>
            </p:nvSpPr>
            <p:spPr>
              <a:xfrm>
                <a:off x="673775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5" name="Google Shape;22675;p98"/>
              <p:cNvSpPr/>
              <p:nvPr/>
            </p:nvSpPr>
            <p:spPr>
              <a:xfrm>
                <a:off x="713525" y="5955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8" y="1"/>
                      <a:pt x="1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1"/>
                      <a:pt x="455" y="195"/>
                    </a:cubicBezTo>
                    <a:cubicBezTo>
                      <a:pt x="455" y="88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6" name="Google Shape;22676;p98"/>
              <p:cNvSpPr/>
              <p:nvPr/>
            </p:nvSpPr>
            <p:spPr>
              <a:xfrm>
                <a:off x="753300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7" name="Google Shape;22677;p98"/>
              <p:cNvSpPr/>
              <p:nvPr/>
            </p:nvSpPr>
            <p:spPr>
              <a:xfrm>
                <a:off x="79307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259" y="1"/>
                      <a:pt x="258" y="1"/>
                      <a:pt x="257" y="1"/>
                    </a:cubicBezTo>
                    <a:cubicBezTo>
                      <a:pt x="86" y="1"/>
                      <a:pt x="1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8" name="Google Shape;22678;p98"/>
              <p:cNvSpPr/>
              <p:nvPr/>
            </p:nvSpPr>
            <p:spPr>
              <a:xfrm>
                <a:off x="8328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9" name="Google Shape;22679;p98"/>
              <p:cNvSpPr/>
              <p:nvPr/>
            </p:nvSpPr>
            <p:spPr>
              <a:xfrm>
                <a:off x="87257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1"/>
                    </a:cubicBezTo>
                    <a:cubicBezTo>
                      <a:pt x="85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0" name="Google Shape;22680;p98"/>
              <p:cNvSpPr/>
              <p:nvPr/>
            </p:nvSpPr>
            <p:spPr>
              <a:xfrm>
                <a:off x="9123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ubicBezTo>
                      <a:pt x="261" y="1"/>
                      <a:pt x="260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1" name="Google Shape;22681;p98"/>
              <p:cNvSpPr/>
              <p:nvPr/>
            </p:nvSpPr>
            <p:spPr>
              <a:xfrm>
                <a:off x="952100" y="595525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2" name="Google Shape;22682;p98"/>
              <p:cNvSpPr/>
              <p:nvPr/>
            </p:nvSpPr>
            <p:spPr>
              <a:xfrm>
                <a:off x="9918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3" name="Google Shape;22683;p98"/>
              <p:cNvSpPr/>
              <p:nvPr/>
            </p:nvSpPr>
            <p:spPr>
              <a:xfrm>
                <a:off x="1031600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2" y="0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7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5" y="195"/>
                    </a:cubicBezTo>
                    <a:cubicBezTo>
                      <a:pt x="455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4" name="Google Shape;22684;p98"/>
              <p:cNvSpPr/>
              <p:nvPr/>
            </p:nvSpPr>
            <p:spPr>
              <a:xfrm>
                <a:off x="1071350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86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5" name="Google Shape;22685;p98"/>
              <p:cNvSpPr/>
              <p:nvPr/>
            </p:nvSpPr>
            <p:spPr>
              <a:xfrm>
                <a:off x="594250" y="561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4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6" name="Google Shape;22686;p98"/>
              <p:cNvSpPr/>
              <p:nvPr/>
            </p:nvSpPr>
            <p:spPr>
              <a:xfrm>
                <a:off x="634025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7" name="Google Shape;22687;p98"/>
              <p:cNvSpPr/>
              <p:nvPr/>
            </p:nvSpPr>
            <p:spPr>
              <a:xfrm>
                <a:off x="673775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8" name="Google Shape;22688;p98"/>
              <p:cNvSpPr/>
              <p:nvPr/>
            </p:nvSpPr>
            <p:spPr>
              <a:xfrm>
                <a:off x="713525" y="561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9" name="Google Shape;22689;p98"/>
              <p:cNvSpPr/>
              <p:nvPr/>
            </p:nvSpPr>
            <p:spPr>
              <a:xfrm>
                <a:off x="753300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0" name="Google Shape;22690;p98"/>
              <p:cNvSpPr/>
              <p:nvPr/>
            </p:nvSpPr>
            <p:spPr>
              <a:xfrm>
                <a:off x="7930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1" name="Google Shape;22691;p98"/>
              <p:cNvSpPr/>
              <p:nvPr/>
            </p:nvSpPr>
            <p:spPr>
              <a:xfrm>
                <a:off x="8328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2" name="Google Shape;22692;p98"/>
              <p:cNvSpPr/>
              <p:nvPr/>
            </p:nvSpPr>
            <p:spPr>
              <a:xfrm>
                <a:off x="8725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5" y="0"/>
                      <a:pt x="0" y="209"/>
                      <a:pt x="123" y="332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3" name="Google Shape;22693;p98"/>
              <p:cNvSpPr/>
              <p:nvPr/>
            </p:nvSpPr>
            <p:spPr>
              <a:xfrm>
                <a:off x="9123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4" name="Google Shape;22694;p98"/>
              <p:cNvSpPr/>
              <p:nvPr/>
            </p:nvSpPr>
            <p:spPr>
              <a:xfrm>
                <a:off x="9520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5" name="Google Shape;22695;p98"/>
              <p:cNvSpPr/>
              <p:nvPr/>
            </p:nvSpPr>
            <p:spPr>
              <a:xfrm>
                <a:off x="9918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6" name="Google Shape;22696;p98"/>
              <p:cNvSpPr/>
              <p:nvPr/>
            </p:nvSpPr>
            <p:spPr>
              <a:xfrm>
                <a:off x="673775" y="5273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7" name="Google Shape;22697;p98"/>
              <p:cNvSpPr/>
              <p:nvPr/>
            </p:nvSpPr>
            <p:spPr>
              <a:xfrm>
                <a:off x="713525" y="527300"/>
                <a:ext cx="114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90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8" name="Google Shape;22698;p98"/>
              <p:cNvSpPr/>
              <p:nvPr/>
            </p:nvSpPr>
            <p:spPr>
              <a:xfrm>
                <a:off x="753300" y="5273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9" name="Google Shape;22699;p98"/>
              <p:cNvSpPr/>
              <p:nvPr/>
            </p:nvSpPr>
            <p:spPr>
              <a:xfrm>
                <a:off x="79307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0" name="Google Shape;22700;p98"/>
              <p:cNvSpPr/>
              <p:nvPr/>
            </p:nvSpPr>
            <p:spPr>
              <a:xfrm>
                <a:off x="83282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1" name="Google Shape;22701;p98"/>
              <p:cNvSpPr/>
              <p:nvPr/>
            </p:nvSpPr>
            <p:spPr>
              <a:xfrm>
                <a:off x="87257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5" y="1"/>
                      <a:pt x="0" y="210"/>
                      <a:pt x="123" y="333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2" name="Google Shape;22702;p98"/>
              <p:cNvSpPr/>
              <p:nvPr/>
            </p:nvSpPr>
            <p:spPr>
              <a:xfrm>
                <a:off x="91232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1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3" name="Google Shape;22703;p98"/>
              <p:cNvSpPr/>
              <p:nvPr/>
            </p:nvSpPr>
            <p:spPr>
              <a:xfrm>
                <a:off x="594250" y="15845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0"/>
                    </a:cubicBezTo>
                    <a:cubicBezTo>
                      <a:pt x="164" y="370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4" name="Google Shape;22704;p98"/>
              <p:cNvSpPr/>
              <p:nvPr/>
            </p:nvSpPr>
            <p:spPr>
              <a:xfrm>
                <a:off x="634025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5" name="Google Shape;22705;p98"/>
              <p:cNvSpPr/>
              <p:nvPr/>
            </p:nvSpPr>
            <p:spPr>
              <a:xfrm>
                <a:off x="673775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6" name="Google Shape;22706;p98"/>
              <p:cNvSpPr/>
              <p:nvPr/>
            </p:nvSpPr>
            <p:spPr>
              <a:xfrm>
                <a:off x="713525" y="15845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7" name="Google Shape;22707;p98"/>
              <p:cNvSpPr/>
              <p:nvPr/>
            </p:nvSpPr>
            <p:spPr>
              <a:xfrm>
                <a:off x="753300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8" name="Google Shape;22708;p98"/>
              <p:cNvSpPr/>
              <p:nvPr/>
            </p:nvSpPr>
            <p:spPr>
              <a:xfrm>
                <a:off x="7930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9" name="Google Shape;22709;p98"/>
              <p:cNvSpPr/>
              <p:nvPr/>
            </p:nvSpPr>
            <p:spPr>
              <a:xfrm>
                <a:off x="8328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0" name="Google Shape;22710;p98"/>
              <p:cNvSpPr/>
              <p:nvPr/>
            </p:nvSpPr>
            <p:spPr>
              <a:xfrm>
                <a:off x="8725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1" name="Google Shape;22711;p98"/>
              <p:cNvSpPr/>
              <p:nvPr/>
            </p:nvSpPr>
            <p:spPr>
              <a:xfrm>
                <a:off x="9123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2" name="Google Shape;22712;p98"/>
              <p:cNvSpPr/>
              <p:nvPr/>
            </p:nvSpPr>
            <p:spPr>
              <a:xfrm>
                <a:off x="9520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3" name="Google Shape;22713;p98"/>
              <p:cNvSpPr/>
              <p:nvPr/>
            </p:nvSpPr>
            <p:spPr>
              <a:xfrm>
                <a:off x="9918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4" name="Google Shape;22714;p98"/>
              <p:cNvSpPr/>
              <p:nvPr/>
            </p:nvSpPr>
            <p:spPr>
              <a:xfrm>
                <a:off x="514750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5" name="Google Shape;22715;p98"/>
              <p:cNvSpPr/>
              <p:nvPr/>
            </p:nvSpPr>
            <p:spPr>
              <a:xfrm>
                <a:off x="554500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6" name="Google Shape;22716;p98"/>
              <p:cNvSpPr/>
              <p:nvPr/>
            </p:nvSpPr>
            <p:spPr>
              <a:xfrm>
                <a:off x="594250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7" name="Google Shape;22717;p98"/>
              <p:cNvSpPr/>
              <p:nvPr/>
            </p:nvSpPr>
            <p:spPr>
              <a:xfrm>
                <a:off x="634025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8" name="Google Shape;22718;p98"/>
              <p:cNvSpPr/>
              <p:nvPr/>
            </p:nvSpPr>
            <p:spPr>
              <a:xfrm>
                <a:off x="673775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9" name="Google Shape;22719;p98"/>
              <p:cNvSpPr/>
              <p:nvPr/>
            </p:nvSpPr>
            <p:spPr>
              <a:xfrm>
                <a:off x="673775" y="16186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0" name="Google Shape;22720;p98"/>
              <p:cNvSpPr/>
              <p:nvPr/>
            </p:nvSpPr>
            <p:spPr>
              <a:xfrm>
                <a:off x="713525" y="16186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8" y="0"/>
                      <a:pt x="1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8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1" name="Google Shape;22721;p98"/>
              <p:cNvSpPr/>
              <p:nvPr/>
            </p:nvSpPr>
            <p:spPr>
              <a:xfrm>
                <a:off x="753300" y="16186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2" name="Google Shape;22722;p98"/>
              <p:cNvSpPr/>
              <p:nvPr/>
            </p:nvSpPr>
            <p:spPr>
              <a:xfrm>
                <a:off x="79307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3" name="Google Shape;22723;p98"/>
              <p:cNvSpPr/>
              <p:nvPr/>
            </p:nvSpPr>
            <p:spPr>
              <a:xfrm>
                <a:off x="83282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4" name="Google Shape;22724;p98"/>
              <p:cNvSpPr/>
              <p:nvPr/>
            </p:nvSpPr>
            <p:spPr>
              <a:xfrm>
                <a:off x="87257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5" name="Google Shape;22725;p98"/>
              <p:cNvSpPr/>
              <p:nvPr/>
            </p:nvSpPr>
            <p:spPr>
              <a:xfrm>
                <a:off x="91232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6" name="Google Shape;22726;p98"/>
              <p:cNvSpPr/>
              <p:nvPr/>
            </p:nvSpPr>
            <p:spPr>
              <a:xfrm>
                <a:off x="713525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7" name="Google Shape;22727;p98"/>
              <p:cNvSpPr/>
              <p:nvPr/>
            </p:nvSpPr>
            <p:spPr>
              <a:xfrm>
                <a:off x="753300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8" name="Google Shape;22728;p98"/>
              <p:cNvSpPr/>
              <p:nvPr/>
            </p:nvSpPr>
            <p:spPr>
              <a:xfrm>
                <a:off x="7930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9" name="Google Shape;22729;p98"/>
              <p:cNvSpPr/>
              <p:nvPr/>
            </p:nvSpPr>
            <p:spPr>
              <a:xfrm>
                <a:off x="8328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0" name="Google Shape;22730;p98"/>
              <p:cNvSpPr/>
              <p:nvPr/>
            </p:nvSpPr>
            <p:spPr>
              <a:xfrm>
                <a:off x="8725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1" name="Google Shape;22731;p98"/>
              <p:cNvSpPr/>
              <p:nvPr/>
            </p:nvSpPr>
            <p:spPr>
              <a:xfrm>
                <a:off x="9123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2" name="Google Shape;22732;p98"/>
              <p:cNvSpPr/>
              <p:nvPr/>
            </p:nvSpPr>
            <p:spPr>
              <a:xfrm>
                <a:off x="9520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3" name="Google Shape;22733;p98"/>
              <p:cNvSpPr/>
              <p:nvPr/>
            </p:nvSpPr>
            <p:spPr>
              <a:xfrm>
                <a:off x="9918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4" name="Google Shape;22734;p98"/>
              <p:cNvSpPr/>
              <p:nvPr/>
            </p:nvSpPr>
            <p:spPr>
              <a:xfrm>
                <a:off x="1031575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5" name="Google Shape;22735;p98"/>
              <p:cNvSpPr/>
              <p:nvPr/>
            </p:nvSpPr>
            <p:spPr>
              <a:xfrm>
                <a:off x="1071350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6" name="Google Shape;22736;p98"/>
              <p:cNvSpPr/>
              <p:nvPr/>
            </p:nvSpPr>
            <p:spPr>
              <a:xfrm>
                <a:off x="127177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7" name="Google Shape;22737;p98"/>
              <p:cNvSpPr/>
              <p:nvPr/>
            </p:nvSpPr>
            <p:spPr>
              <a:xfrm>
                <a:off x="127177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8" name="Google Shape;22738;p98"/>
              <p:cNvSpPr/>
              <p:nvPr/>
            </p:nvSpPr>
            <p:spPr>
              <a:xfrm>
                <a:off x="127177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9" name="Google Shape;22739;p98"/>
              <p:cNvSpPr/>
              <p:nvPr/>
            </p:nvSpPr>
            <p:spPr>
              <a:xfrm>
                <a:off x="1311525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5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0" name="Google Shape;22740;p98"/>
              <p:cNvSpPr/>
              <p:nvPr/>
            </p:nvSpPr>
            <p:spPr>
              <a:xfrm>
                <a:off x="127177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1" name="Google Shape;22741;p98"/>
              <p:cNvSpPr/>
              <p:nvPr/>
            </p:nvSpPr>
            <p:spPr>
              <a:xfrm>
                <a:off x="1311525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2" name="Google Shape;22742;p98"/>
              <p:cNvSpPr/>
              <p:nvPr/>
            </p:nvSpPr>
            <p:spPr>
              <a:xfrm>
                <a:off x="127177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3" name="Google Shape;22743;p98"/>
              <p:cNvSpPr/>
              <p:nvPr/>
            </p:nvSpPr>
            <p:spPr>
              <a:xfrm>
                <a:off x="1311525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4" name="Google Shape;22744;p98"/>
              <p:cNvSpPr/>
              <p:nvPr/>
            </p:nvSpPr>
            <p:spPr>
              <a:xfrm>
                <a:off x="12717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5" name="Google Shape;22745;p98"/>
              <p:cNvSpPr/>
              <p:nvPr/>
            </p:nvSpPr>
            <p:spPr>
              <a:xfrm>
                <a:off x="1311525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6" name="Google Shape;22746;p98"/>
              <p:cNvSpPr/>
              <p:nvPr/>
            </p:nvSpPr>
            <p:spPr>
              <a:xfrm>
                <a:off x="13512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9" y="301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7" name="Google Shape;22747;p98"/>
              <p:cNvSpPr/>
              <p:nvPr/>
            </p:nvSpPr>
            <p:spPr>
              <a:xfrm>
                <a:off x="12717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8" name="Google Shape;22748;p98"/>
              <p:cNvSpPr/>
              <p:nvPr/>
            </p:nvSpPr>
            <p:spPr>
              <a:xfrm>
                <a:off x="1311525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9" name="Google Shape;22749;p98"/>
              <p:cNvSpPr/>
              <p:nvPr/>
            </p:nvSpPr>
            <p:spPr>
              <a:xfrm>
                <a:off x="13512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9" y="300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0" name="Google Shape;22750;p98"/>
              <p:cNvSpPr/>
              <p:nvPr/>
            </p:nvSpPr>
            <p:spPr>
              <a:xfrm>
                <a:off x="12717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1" name="Google Shape;22751;p98"/>
              <p:cNvSpPr/>
              <p:nvPr/>
            </p:nvSpPr>
            <p:spPr>
              <a:xfrm>
                <a:off x="1311525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2" name="Google Shape;22752;p98"/>
              <p:cNvSpPr/>
              <p:nvPr/>
            </p:nvSpPr>
            <p:spPr>
              <a:xfrm>
                <a:off x="13512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1" y="389"/>
                      <a:pt x="389" y="301"/>
                      <a:pt x="389" y="195"/>
                    </a:cubicBezTo>
                    <a:cubicBezTo>
                      <a:pt x="389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3" name="Google Shape;22753;p98"/>
              <p:cNvSpPr/>
              <p:nvPr/>
            </p:nvSpPr>
            <p:spPr>
              <a:xfrm>
                <a:off x="12717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4" name="Google Shape;22754;p98"/>
              <p:cNvSpPr/>
              <p:nvPr/>
            </p:nvSpPr>
            <p:spPr>
              <a:xfrm>
                <a:off x="1311525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5" name="Google Shape;22755;p98"/>
              <p:cNvSpPr/>
              <p:nvPr/>
            </p:nvSpPr>
            <p:spPr>
              <a:xfrm>
                <a:off x="13512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1" y="389"/>
                      <a:pt x="389" y="301"/>
                      <a:pt x="389" y="195"/>
                    </a:cubicBezTo>
                    <a:cubicBezTo>
                      <a:pt x="389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6" name="Google Shape;22756;p98"/>
              <p:cNvSpPr/>
              <p:nvPr/>
            </p:nvSpPr>
            <p:spPr>
              <a:xfrm>
                <a:off x="12717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7" name="Google Shape;22757;p98"/>
              <p:cNvSpPr/>
              <p:nvPr/>
            </p:nvSpPr>
            <p:spPr>
              <a:xfrm>
                <a:off x="1311525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5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8" name="Google Shape;22758;p98"/>
              <p:cNvSpPr/>
              <p:nvPr/>
            </p:nvSpPr>
            <p:spPr>
              <a:xfrm>
                <a:off x="13512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5" y="388"/>
                    </a:cubicBezTo>
                    <a:cubicBezTo>
                      <a:pt x="301" y="388"/>
                      <a:pt x="389" y="301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9" name="Google Shape;22759;p98"/>
              <p:cNvSpPr/>
              <p:nvPr/>
            </p:nvSpPr>
            <p:spPr>
              <a:xfrm>
                <a:off x="12717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0" name="Google Shape;22760;p98"/>
              <p:cNvSpPr/>
              <p:nvPr/>
            </p:nvSpPr>
            <p:spPr>
              <a:xfrm>
                <a:off x="1311525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5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1" name="Google Shape;22761;p98"/>
              <p:cNvSpPr/>
              <p:nvPr/>
            </p:nvSpPr>
            <p:spPr>
              <a:xfrm>
                <a:off x="13512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5" y="388"/>
                    </a:cubicBezTo>
                    <a:cubicBezTo>
                      <a:pt x="301" y="388"/>
                      <a:pt x="389" y="300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2" name="Google Shape;22762;p98"/>
              <p:cNvSpPr/>
              <p:nvPr/>
            </p:nvSpPr>
            <p:spPr>
              <a:xfrm>
                <a:off x="127177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3" name="Google Shape;22763;p98"/>
              <p:cNvSpPr/>
              <p:nvPr/>
            </p:nvSpPr>
            <p:spPr>
              <a:xfrm>
                <a:off x="1311525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4" name="Google Shape;22764;p98"/>
              <p:cNvSpPr/>
              <p:nvPr/>
            </p:nvSpPr>
            <p:spPr>
              <a:xfrm>
                <a:off x="127177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5" name="Google Shape;22765;p98"/>
              <p:cNvSpPr/>
              <p:nvPr/>
            </p:nvSpPr>
            <p:spPr>
              <a:xfrm>
                <a:off x="1311525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5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6" name="Google Shape;22766;p98"/>
              <p:cNvSpPr/>
              <p:nvPr/>
            </p:nvSpPr>
            <p:spPr>
              <a:xfrm>
                <a:off x="127177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7" name="Google Shape;22767;p98"/>
              <p:cNvSpPr/>
              <p:nvPr/>
            </p:nvSpPr>
            <p:spPr>
              <a:xfrm>
                <a:off x="1311525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8" name="Google Shape;22768;p98"/>
              <p:cNvSpPr/>
              <p:nvPr/>
            </p:nvSpPr>
            <p:spPr>
              <a:xfrm>
                <a:off x="127177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9" name="Google Shape;22769;p98"/>
              <p:cNvSpPr/>
              <p:nvPr/>
            </p:nvSpPr>
            <p:spPr>
              <a:xfrm>
                <a:off x="1311525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0" name="Google Shape;22770;p98"/>
              <p:cNvSpPr/>
              <p:nvPr/>
            </p:nvSpPr>
            <p:spPr>
              <a:xfrm>
                <a:off x="127177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1" name="Google Shape;22771;p98"/>
              <p:cNvSpPr/>
              <p:nvPr/>
            </p:nvSpPr>
            <p:spPr>
              <a:xfrm>
                <a:off x="127177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/>
              <a:t>LCD 16x2</a:t>
            </a:r>
          </a:p>
        </p:txBody>
      </p:sp>
      <p:pic>
        <p:nvPicPr>
          <p:cNvPr id="2050" name="Picture 2" descr="Interface 16x2 LCD (parallel interface) with Arduino Uno - Hackster.io">
            <a:extLst>
              <a:ext uri="{FF2B5EF4-FFF2-40B4-BE49-F238E27FC236}">
                <a16:creationId xmlns:a16="http://schemas.microsoft.com/office/drawing/2014/main" id="{8F2D627B-03B9-1230-4315-57233ECF1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973" y="1116106"/>
            <a:ext cx="4151474" cy="271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C7F023-0B80-FF02-6F5B-3207B7199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128" y="1378324"/>
            <a:ext cx="4209899" cy="2638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274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/>
              <a:t>Display on LCD</a:t>
            </a:r>
          </a:p>
        </p:txBody>
      </p:sp>
      <p:sp>
        <p:nvSpPr>
          <p:cNvPr id="8" name="Google Shape;13635;p71">
            <a:extLst>
              <a:ext uri="{FF2B5EF4-FFF2-40B4-BE49-F238E27FC236}">
                <a16:creationId xmlns:a16="http://schemas.microsoft.com/office/drawing/2014/main" id="{8CE977E1-823E-C37B-1A93-2E5B0D2E38D2}"/>
              </a:ext>
            </a:extLst>
          </p:cNvPr>
          <p:cNvSpPr txBox="1">
            <a:spLocks/>
          </p:cNvSpPr>
          <p:nvPr/>
        </p:nvSpPr>
        <p:spPr>
          <a:xfrm>
            <a:off x="1553134" y="1032157"/>
            <a:ext cx="5742599" cy="2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00000"/>
              </a:lnSpc>
              <a:buFont typeface="Poppins Light"/>
              <a:buNone/>
            </a:pP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LCD_Init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en-US" dirty="0"/>
          </a:p>
        </p:txBody>
      </p:sp>
      <p:sp>
        <p:nvSpPr>
          <p:cNvPr id="9" name="Google Shape;14382;p71">
            <a:extLst>
              <a:ext uri="{FF2B5EF4-FFF2-40B4-BE49-F238E27FC236}">
                <a16:creationId xmlns:a16="http://schemas.microsoft.com/office/drawing/2014/main" id="{69BBDA44-D315-F19C-99E9-C07D4BE4A90C}"/>
              </a:ext>
            </a:extLst>
          </p:cNvPr>
          <p:cNvSpPr txBox="1"/>
          <p:nvPr/>
        </p:nvSpPr>
        <p:spPr>
          <a:xfrm>
            <a:off x="240165" y="1053961"/>
            <a:ext cx="1312969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Function 1</a:t>
            </a:r>
            <a:endParaRPr sz="1600" b="1" dirty="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Google Shape;13635;p71">
            <a:extLst>
              <a:ext uri="{FF2B5EF4-FFF2-40B4-BE49-F238E27FC236}">
                <a16:creationId xmlns:a16="http://schemas.microsoft.com/office/drawing/2014/main" id="{44174AAF-9013-2A07-BC05-934755C3E82A}"/>
              </a:ext>
            </a:extLst>
          </p:cNvPr>
          <p:cNvSpPr txBox="1">
            <a:spLocks/>
          </p:cNvSpPr>
          <p:nvPr/>
        </p:nvSpPr>
        <p:spPr>
          <a:xfrm>
            <a:off x="1553135" y="2446009"/>
            <a:ext cx="7611036" cy="2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00000"/>
              </a:lnSpc>
              <a:buFont typeface="Poppins Light"/>
              <a:buNone/>
            </a:pP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LCD_Send_Data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char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data)</a:t>
            </a:r>
            <a:endParaRPr lang="en-US" dirty="0"/>
          </a:p>
        </p:txBody>
      </p:sp>
      <p:sp>
        <p:nvSpPr>
          <p:cNvPr id="4" name="Google Shape;14382;p71">
            <a:extLst>
              <a:ext uri="{FF2B5EF4-FFF2-40B4-BE49-F238E27FC236}">
                <a16:creationId xmlns:a16="http://schemas.microsoft.com/office/drawing/2014/main" id="{DC803DB3-7337-E629-AF8B-6A19355246DC}"/>
              </a:ext>
            </a:extLst>
          </p:cNvPr>
          <p:cNvSpPr txBox="1"/>
          <p:nvPr/>
        </p:nvSpPr>
        <p:spPr>
          <a:xfrm>
            <a:off x="240166" y="2467813"/>
            <a:ext cx="1436758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Function 3</a:t>
            </a:r>
            <a:endParaRPr sz="1600" b="1" dirty="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Google Shape;13635;p71">
            <a:extLst>
              <a:ext uri="{FF2B5EF4-FFF2-40B4-BE49-F238E27FC236}">
                <a16:creationId xmlns:a16="http://schemas.microsoft.com/office/drawing/2014/main" id="{44A98F75-5509-21C4-CE0E-3368583FAFD1}"/>
              </a:ext>
            </a:extLst>
          </p:cNvPr>
          <p:cNvSpPr txBox="1">
            <a:spLocks/>
          </p:cNvSpPr>
          <p:nvPr/>
        </p:nvSpPr>
        <p:spPr>
          <a:xfrm>
            <a:off x="1553135" y="3167281"/>
            <a:ext cx="7611036" cy="2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00000"/>
              </a:lnSpc>
              <a:buFont typeface="Poppins Light"/>
              <a:buNone/>
            </a:pP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send8bitstoLCD(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char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vee)</a:t>
            </a:r>
            <a:endParaRPr lang="en-US" dirty="0"/>
          </a:p>
        </p:txBody>
      </p:sp>
      <p:sp>
        <p:nvSpPr>
          <p:cNvPr id="7" name="Google Shape;14382;p71">
            <a:extLst>
              <a:ext uri="{FF2B5EF4-FFF2-40B4-BE49-F238E27FC236}">
                <a16:creationId xmlns:a16="http://schemas.microsoft.com/office/drawing/2014/main" id="{9E782022-6C9F-7C5D-4DFF-0E74FE7D822D}"/>
              </a:ext>
            </a:extLst>
          </p:cNvPr>
          <p:cNvSpPr txBox="1"/>
          <p:nvPr/>
        </p:nvSpPr>
        <p:spPr>
          <a:xfrm>
            <a:off x="240166" y="3189085"/>
            <a:ext cx="1436758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Function 4</a:t>
            </a:r>
            <a:endParaRPr sz="1600" b="1" dirty="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Google Shape;13635;p71">
            <a:extLst>
              <a:ext uri="{FF2B5EF4-FFF2-40B4-BE49-F238E27FC236}">
                <a16:creationId xmlns:a16="http://schemas.microsoft.com/office/drawing/2014/main" id="{B6F4CD1A-87B2-5187-441E-1446D405B4BC}"/>
              </a:ext>
            </a:extLst>
          </p:cNvPr>
          <p:cNvSpPr txBox="1">
            <a:spLocks/>
          </p:cNvSpPr>
          <p:nvPr/>
        </p:nvSpPr>
        <p:spPr>
          <a:xfrm>
            <a:off x="1553134" y="1729928"/>
            <a:ext cx="5742599" cy="2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00000"/>
              </a:lnSpc>
              <a:buFont typeface="Poppins Light"/>
              <a:buNone/>
            </a:pP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LCD_Send_CMD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char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cmd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dirty="0"/>
          </a:p>
        </p:txBody>
      </p:sp>
      <p:sp>
        <p:nvSpPr>
          <p:cNvPr id="15" name="Google Shape;14382;p71">
            <a:extLst>
              <a:ext uri="{FF2B5EF4-FFF2-40B4-BE49-F238E27FC236}">
                <a16:creationId xmlns:a16="http://schemas.microsoft.com/office/drawing/2014/main" id="{DFC4E861-C5FB-A859-4C1D-56CA2CC761C4}"/>
              </a:ext>
            </a:extLst>
          </p:cNvPr>
          <p:cNvSpPr txBox="1"/>
          <p:nvPr/>
        </p:nvSpPr>
        <p:spPr>
          <a:xfrm>
            <a:off x="240165" y="1751732"/>
            <a:ext cx="1436758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Function 2</a:t>
            </a:r>
            <a:endParaRPr sz="1600" b="1" dirty="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Google Shape;13635;p71">
            <a:extLst>
              <a:ext uri="{FF2B5EF4-FFF2-40B4-BE49-F238E27FC236}">
                <a16:creationId xmlns:a16="http://schemas.microsoft.com/office/drawing/2014/main" id="{6C3D4333-DEB7-FE12-A82E-B1FC1AC75510}"/>
              </a:ext>
            </a:extLst>
          </p:cNvPr>
          <p:cNvSpPr txBox="1">
            <a:spLocks/>
          </p:cNvSpPr>
          <p:nvPr/>
        </p:nvSpPr>
        <p:spPr>
          <a:xfrm>
            <a:off x="1553134" y="3870243"/>
            <a:ext cx="7611036" cy="2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00000"/>
              </a:lnSpc>
              <a:buFont typeface="Poppins Light"/>
              <a:buNone/>
            </a:pP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LCD_Put_Cur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row,</a:t>
            </a:r>
            <a:r>
              <a:rPr lang="en-US" sz="18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col)</a:t>
            </a:r>
            <a:endParaRPr lang="en-US" dirty="0"/>
          </a:p>
        </p:txBody>
      </p:sp>
      <p:sp>
        <p:nvSpPr>
          <p:cNvPr id="10" name="Google Shape;14382;p71">
            <a:extLst>
              <a:ext uri="{FF2B5EF4-FFF2-40B4-BE49-F238E27FC236}">
                <a16:creationId xmlns:a16="http://schemas.microsoft.com/office/drawing/2014/main" id="{482E54D1-718E-0611-BDDC-68BBC5A82B72}"/>
              </a:ext>
            </a:extLst>
          </p:cNvPr>
          <p:cNvSpPr txBox="1"/>
          <p:nvPr/>
        </p:nvSpPr>
        <p:spPr>
          <a:xfrm>
            <a:off x="240165" y="3892047"/>
            <a:ext cx="1436758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Function 5</a:t>
            </a:r>
            <a:endParaRPr sz="1600" b="1" dirty="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584116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06" name="Google Shape;24206;p110"/>
          <p:cNvSpPr/>
          <p:nvPr/>
        </p:nvSpPr>
        <p:spPr>
          <a:xfrm>
            <a:off x="0" y="1293444"/>
            <a:ext cx="9144000" cy="727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209" name="Google Shape;24209;p110"/>
          <p:cNvSpPr txBox="1">
            <a:spLocks noGrp="1"/>
          </p:cNvSpPr>
          <p:nvPr>
            <p:ph type="subTitle" idx="1"/>
          </p:nvPr>
        </p:nvSpPr>
        <p:spPr>
          <a:xfrm>
            <a:off x="737125" y="2428053"/>
            <a:ext cx="23271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Lê Gia Huy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210" name="Google Shape;24210;p110"/>
          <p:cNvSpPr txBox="1">
            <a:spLocks noGrp="1"/>
          </p:cNvSpPr>
          <p:nvPr>
            <p:ph type="subTitle" idx="2"/>
          </p:nvPr>
        </p:nvSpPr>
        <p:spPr>
          <a:xfrm>
            <a:off x="737125" y="2766574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1952717</a:t>
            </a:r>
            <a:endParaRPr sz="1600" dirty="0"/>
          </a:p>
        </p:txBody>
      </p:sp>
      <p:sp>
        <p:nvSpPr>
          <p:cNvPr id="24211" name="Google Shape;24211;p110"/>
          <p:cNvSpPr txBox="1">
            <a:spLocks noGrp="1"/>
          </p:cNvSpPr>
          <p:nvPr>
            <p:ph type="subTitle" idx="3"/>
          </p:nvPr>
        </p:nvSpPr>
        <p:spPr>
          <a:xfrm>
            <a:off x="6109275" y="2428053"/>
            <a:ext cx="23271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Khương Duy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212" name="Google Shape;24212;p110"/>
          <p:cNvSpPr txBox="1">
            <a:spLocks noGrp="1"/>
          </p:cNvSpPr>
          <p:nvPr>
            <p:ph type="subTitle" idx="4"/>
          </p:nvPr>
        </p:nvSpPr>
        <p:spPr>
          <a:xfrm>
            <a:off x="6109275" y="2766574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1952615</a:t>
            </a:r>
            <a:endParaRPr sz="1600" dirty="0"/>
          </a:p>
        </p:txBody>
      </p:sp>
      <p:sp>
        <p:nvSpPr>
          <p:cNvPr id="24213" name="Google Shape;24213;p110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24215" name="Google Shape;24215;p110"/>
          <p:cNvSpPr txBox="1">
            <a:spLocks noGrp="1"/>
          </p:cNvSpPr>
          <p:nvPr>
            <p:ph type="subTitle" idx="5"/>
          </p:nvPr>
        </p:nvSpPr>
        <p:spPr>
          <a:xfrm>
            <a:off x="3243024" y="2428053"/>
            <a:ext cx="2686075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Thái Thanh Bình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216" name="Google Shape;24216;p110"/>
          <p:cNvSpPr txBox="1">
            <a:spLocks noGrp="1"/>
          </p:cNvSpPr>
          <p:nvPr>
            <p:ph type="subTitle" idx="6"/>
          </p:nvPr>
        </p:nvSpPr>
        <p:spPr>
          <a:xfrm>
            <a:off x="3408450" y="2766574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1952584 </a:t>
            </a:r>
            <a:endParaRPr sz="1600" dirty="0"/>
          </a:p>
        </p:txBody>
      </p:sp>
      <p:grpSp>
        <p:nvGrpSpPr>
          <p:cNvPr id="24217" name="Google Shape;24217;p110"/>
          <p:cNvGrpSpPr/>
          <p:nvPr/>
        </p:nvGrpSpPr>
        <p:grpSpPr>
          <a:xfrm>
            <a:off x="5224729" y="675728"/>
            <a:ext cx="1490178" cy="21378"/>
            <a:chOff x="2940000" y="3484425"/>
            <a:chExt cx="876575" cy="12575"/>
          </a:xfrm>
        </p:grpSpPr>
        <p:sp>
          <p:nvSpPr>
            <p:cNvPr id="24218" name="Google Shape;24218;p110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9" name="Google Shape;24219;p110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0" name="Google Shape;24220;p110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1" name="Google Shape;24221;p110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2" name="Google Shape;24222;p110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3" name="Google Shape;24223;p110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4" name="Google Shape;24224;p110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5" name="Google Shape;24225;p110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6" name="Google Shape;24226;p110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7" name="Google Shape;24227;p110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8" name="Google Shape;24228;p110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9" name="Google Shape;24229;p110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30" name="Google Shape;24230;p110"/>
          <p:cNvGrpSpPr/>
          <p:nvPr/>
        </p:nvGrpSpPr>
        <p:grpSpPr>
          <a:xfrm>
            <a:off x="2429104" y="675728"/>
            <a:ext cx="1490178" cy="21378"/>
            <a:chOff x="2940000" y="3484425"/>
            <a:chExt cx="876575" cy="12575"/>
          </a:xfrm>
        </p:grpSpPr>
        <p:sp>
          <p:nvSpPr>
            <p:cNvPr id="24231" name="Google Shape;24231;p110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2" name="Google Shape;24232;p110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3" name="Google Shape;24233;p110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4" name="Google Shape;24234;p110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5" name="Google Shape;24235;p110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6" name="Google Shape;24236;p110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7" name="Google Shape;24237;p110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8" name="Google Shape;24238;p110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9" name="Google Shape;24239;p110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0" name="Google Shape;24240;p110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1" name="Google Shape;24241;p110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2" name="Google Shape;24242;p110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43" name="Google Shape;24243;p110"/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601A66A-36B4-5516-5A1D-9EFAD8F9F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150" y="2234083"/>
            <a:ext cx="5817700" cy="675334"/>
          </a:xfrm>
        </p:spPr>
        <p:txBody>
          <a:bodyPr/>
          <a:lstStyle/>
          <a:p>
            <a:r>
              <a:rPr lang="en-US" sz="3300" dirty="0"/>
              <a:t>LOGIC OF CALCULATOR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 err="1"/>
              <a:t>LCD_add_To_String</a:t>
            </a:r>
            <a:r>
              <a:rPr lang="en-US" dirty="0"/>
              <a:t>() function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BFAE3F0-F057-8CF6-2DDF-C7A7BCA325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05478" y="960314"/>
            <a:ext cx="6733043" cy="344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136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 err="1"/>
              <a:t>LCD_add_To_String</a:t>
            </a:r>
            <a:r>
              <a:rPr lang="en-US" dirty="0"/>
              <a:t>() function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BFAE3F0-F057-8CF6-2DDF-C7A7BCA325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41286" y="960314"/>
            <a:ext cx="6861428" cy="344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889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 err="1"/>
              <a:t>LCD_add_To_String</a:t>
            </a:r>
            <a:r>
              <a:rPr lang="en-US" dirty="0"/>
              <a:t>() function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BFAE3F0-F057-8CF6-2DDF-C7A7BCA325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62154" y="960314"/>
            <a:ext cx="6019691" cy="344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1195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 err="1"/>
              <a:t>LogicCode</a:t>
            </a:r>
            <a:r>
              <a:rPr lang="en-US" dirty="0"/>
              <a:t>() function</a:t>
            </a: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3BFAE3F0-F057-8CF6-2DDF-C7A7BCA32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0314"/>
            <a:ext cx="9144000" cy="344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327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 err="1"/>
              <a:t>LogicCode</a:t>
            </a:r>
            <a:r>
              <a:rPr lang="en-US" dirty="0"/>
              <a:t>() function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BFAE3F0-F057-8CF6-2DDF-C7A7BCA325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252" y="960314"/>
            <a:ext cx="9109495" cy="344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644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 err="1"/>
              <a:t>LogicCode</a:t>
            </a:r>
            <a:r>
              <a:rPr lang="en-US" dirty="0"/>
              <a:t>() function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BFAE3F0-F057-8CF6-2DDF-C7A7BCA325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66442" y="960314"/>
            <a:ext cx="8011115" cy="344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355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 err="1"/>
              <a:t>LogicCode</a:t>
            </a:r>
            <a:r>
              <a:rPr lang="en-US" dirty="0"/>
              <a:t>() function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BFAE3F0-F057-8CF6-2DDF-C7A7BCA325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7221" y="960314"/>
            <a:ext cx="7949558" cy="344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3703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EC011-3061-B651-4936-FAF4858C8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99" y="88502"/>
            <a:ext cx="5742600" cy="478200"/>
          </a:xfrm>
        </p:spPr>
        <p:txBody>
          <a:bodyPr/>
          <a:lstStyle/>
          <a:p>
            <a:r>
              <a:rPr lang="en-US" dirty="0" err="1"/>
              <a:t>LogicCode</a:t>
            </a:r>
            <a:r>
              <a:rPr lang="en-US" dirty="0"/>
              <a:t>() function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BFAE3F0-F057-8CF6-2DDF-C7A7BCA325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16977" y="960314"/>
            <a:ext cx="8510045" cy="344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3276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8" name="Google Shape;11418;p52"/>
          <p:cNvSpPr txBox="1">
            <a:spLocks noGrp="1"/>
          </p:cNvSpPr>
          <p:nvPr>
            <p:ph type="ctrTitle"/>
          </p:nvPr>
        </p:nvSpPr>
        <p:spPr>
          <a:xfrm>
            <a:off x="2743200" y="1452282"/>
            <a:ext cx="3657600" cy="22389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600" b="1" dirty="0"/>
              <a:t>THANKS FOR LISTENING</a:t>
            </a:r>
            <a:endParaRPr sz="46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7" name="Google Shape;11497;p55"/>
          <p:cNvSpPr/>
          <p:nvPr/>
        </p:nvSpPr>
        <p:spPr>
          <a:xfrm>
            <a:off x="0" y="539500"/>
            <a:ext cx="4300800" cy="459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8" name="Google Shape;11498;p55"/>
          <p:cNvSpPr txBox="1">
            <a:spLocks noGrp="1"/>
          </p:cNvSpPr>
          <p:nvPr>
            <p:ph type="title"/>
          </p:nvPr>
        </p:nvSpPr>
        <p:spPr>
          <a:xfrm>
            <a:off x="3365300" y="903890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11499" name="Google Shape;11499;p55"/>
          <p:cNvSpPr txBox="1">
            <a:spLocks noGrp="1"/>
          </p:cNvSpPr>
          <p:nvPr>
            <p:ph type="title" idx="2"/>
          </p:nvPr>
        </p:nvSpPr>
        <p:spPr>
          <a:xfrm>
            <a:off x="3365300" y="1931365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11500" name="Google Shape;11500;p55"/>
          <p:cNvSpPr txBox="1">
            <a:spLocks noGrp="1"/>
          </p:cNvSpPr>
          <p:nvPr>
            <p:ph type="title" idx="3"/>
          </p:nvPr>
        </p:nvSpPr>
        <p:spPr>
          <a:xfrm>
            <a:off x="3365300" y="2958840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11501" name="Google Shape;11501;p55"/>
          <p:cNvSpPr txBox="1">
            <a:spLocks noGrp="1"/>
          </p:cNvSpPr>
          <p:nvPr>
            <p:ph type="title" idx="4"/>
          </p:nvPr>
        </p:nvSpPr>
        <p:spPr>
          <a:xfrm>
            <a:off x="4895319" y="797524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11503" name="Google Shape;11503;p55"/>
          <p:cNvSpPr txBox="1">
            <a:spLocks noGrp="1"/>
          </p:cNvSpPr>
          <p:nvPr>
            <p:ph type="title" idx="5"/>
          </p:nvPr>
        </p:nvSpPr>
        <p:spPr>
          <a:xfrm>
            <a:off x="4895319" y="1836924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SOME RULES</a:t>
            </a:r>
            <a:endParaRPr dirty="0"/>
          </a:p>
        </p:txBody>
      </p:sp>
      <p:sp>
        <p:nvSpPr>
          <p:cNvPr id="11505" name="Google Shape;11505;p55"/>
          <p:cNvSpPr txBox="1">
            <a:spLocks noGrp="1"/>
          </p:cNvSpPr>
          <p:nvPr>
            <p:ph type="title" idx="7"/>
          </p:nvPr>
        </p:nvSpPr>
        <p:spPr>
          <a:xfrm>
            <a:off x="4895319" y="2864399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SIMPLE CALCULATOR</a:t>
            </a:r>
            <a:endParaRPr dirty="0"/>
          </a:p>
        </p:txBody>
      </p:sp>
      <p:sp>
        <p:nvSpPr>
          <p:cNvPr id="11507" name="Google Shape;11507;p55"/>
          <p:cNvSpPr txBox="1">
            <a:spLocks noGrp="1"/>
          </p:cNvSpPr>
          <p:nvPr>
            <p:ph type="title" idx="9"/>
          </p:nvPr>
        </p:nvSpPr>
        <p:spPr>
          <a:xfrm>
            <a:off x="3365300" y="3986315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11508" name="Google Shape;11508;p55"/>
          <p:cNvSpPr txBox="1">
            <a:spLocks noGrp="1"/>
          </p:cNvSpPr>
          <p:nvPr>
            <p:ph type="title" idx="13"/>
          </p:nvPr>
        </p:nvSpPr>
        <p:spPr>
          <a:xfrm>
            <a:off x="4895319" y="3891874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Q&amp;A</a:t>
            </a:r>
            <a:endParaRPr dirty="0"/>
          </a:p>
        </p:txBody>
      </p:sp>
      <p:grpSp>
        <p:nvGrpSpPr>
          <p:cNvPr id="11510" name="Google Shape;11510;p55"/>
          <p:cNvGrpSpPr/>
          <p:nvPr/>
        </p:nvGrpSpPr>
        <p:grpSpPr>
          <a:xfrm>
            <a:off x="-683712" y="452341"/>
            <a:ext cx="4421105" cy="4851251"/>
            <a:chOff x="-683712" y="452341"/>
            <a:chExt cx="4421105" cy="4851251"/>
          </a:xfrm>
        </p:grpSpPr>
        <p:sp>
          <p:nvSpPr>
            <p:cNvPr id="11511" name="Google Shape;11511;p55"/>
            <p:cNvSpPr/>
            <p:nvPr/>
          </p:nvSpPr>
          <p:spPr>
            <a:xfrm>
              <a:off x="1949648" y="1512731"/>
              <a:ext cx="1392602" cy="1392602"/>
            </a:xfrm>
            <a:custGeom>
              <a:avLst/>
              <a:gdLst/>
              <a:ahLst/>
              <a:cxnLst/>
              <a:rect l="l" t="t" r="r" b="b"/>
              <a:pathLst>
                <a:path w="44649" h="44649" extrusionOk="0">
                  <a:moveTo>
                    <a:pt x="22324" y="296"/>
                  </a:moveTo>
                  <a:lnTo>
                    <a:pt x="44353" y="22325"/>
                  </a:lnTo>
                  <a:lnTo>
                    <a:pt x="22324" y="44351"/>
                  </a:lnTo>
                  <a:lnTo>
                    <a:pt x="296" y="22325"/>
                  </a:lnTo>
                  <a:lnTo>
                    <a:pt x="22324" y="296"/>
                  </a:lnTo>
                  <a:close/>
                  <a:moveTo>
                    <a:pt x="22324" y="1"/>
                  </a:moveTo>
                  <a:lnTo>
                    <a:pt x="0" y="22325"/>
                  </a:lnTo>
                  <a:lnTo>
                    <a:pt x="22324" y="44648"/>
                  </a:lnTo>
                  <a:lnTo>
                    <a:pt x="44648" y="22325"/>
                  </a:lnTo>
                  <a:lnTo>
                    <a:pt x="22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55"/>
            <p:cNvSpPr/>
            <p:nvPr/>
          </p:nvSpPr>
          <p:spPr>
            <a:xfrm>
              <a:off x="2219886" y="1489681"/>
              <a:ext cx="1145422" cy="1424884"/>
            </a:xfrm>
            <a:custGeom>
              <a:avLst/>
              <a:gdLst/>
              <a:ahLst/>
              <a:cxnLst/>
              <a:rect l="l" t="t" r="r" b="b"/>
              <a:pathLst>
                <a:path w="36724" h="45684" extrusionOk="0">
                  <a:moveTo>
                    <a:pt x="13660" y="0"/>
                  </a:moveTo>
                  <a:lnTo>
                    <a:pt x="1" y="13659"/>
                  </a:lnTo>
                  <a:lnTo>
                    <a:pt x="888" y="14548"/>
                  </a:lnTo>
                  <a:lnTo>
                    <a:pt x="13660" y="1775"/>
                  </a:lnTo>
                  <a:lnTo>
                    <a:pt x="34947" y="23064"/>
                  </a:lnTo>
                  <a:lnTo>
                    <a:pt x="13216" y="44795"/>
                  </a:lnTo>
                  <a:lnTo>
                    <a:pt x="14104" y="45683"/>
                  </a:lnTo>
                  <a:lnTo>
                    <a:pt x="36724" y="23064"/>
                  </a:lnTo>
                  <a:lnTo>
                    <a:pt x="136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55"/>
            <p:cNvSpPr/>
            <p:nvPr/>
          </p:nvSpPr>
          <p:spPr>
            <a:xfrm>
              <a:off x="2155227" y="1718311"/>
              <a:ext cx="981456" cy="981456"/>
            </a:xfrm>
            <a:custGeom>
              <a:avLst/>
              <a:gdLst/>
              <a:ahLst/>
              <a:cxnLst/>
              <a:rect l="l" t="t" r="r" b="b"/>
              <a:pathLst>
                <a:path w="31467" h="31467" extrusionOk="0">
                  <a:moveTo>
                    <a:pt x="31362" y="105"/>
                  </a:moveTo>
                  <a:lnTo>
                    <a:pt x="31362" y="31362"/>
                  </a:lnTo>
                  <a:lnTo>
                    <a:pt x="105" y="31362"/>
                  </a:lnTo>
                  <a:lnTo>
                    <a:pt x="105" y="105"/>
                  </a:lnTo>
                  <a:close/>
                  <a:moveTo>
                    <a:pt x="0" y="1"/>
                  </a:moveTo>
                  <a:lnTo>
                    <a:pt x="0" y="31467"/>
                  </a:lnTo>
                  <a:lnTo>
                    <a:pt x="31466" y="31467"/>
                  </a:lnTo>
                  <a:lnTo>
                    <a:pt x="314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14" name="Google Shape;11514;p55"/>
            <p:cNvGrpSpPr/>
            <p:nvPr/>
          </p:nvGrpSpPr>
          <p:grpSpPr>
            <a:xfrm>
              <a:off x="2205979" y="1770191"/>
              <a:ext cx="879375" cy="877452"/>
              <a:chOff x="6378300" y="2596400"/>
              <a:chExt cx="754375" cy="752725"/>
            </a:xfrm>
          </p:grpSpPr>
          <p:sp>
            <p:nvSpPr>
              <p:cNvPr id="11515" name="Google Shape;11515;p55"/>
              <p:cNvSpPr/>
              <p:nvPr/>
            </p:nvSpPr>
            <p:spPr>
              <a:xfrm>
                <a:off x="6408850" y="29323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6"/>
                      <a:pt x="0" y="193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3"/>
                    </a:cubicBezTo>
                    <a:cubicBezTo>
                      <a:pt x="387" y="86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11516;p55"/>
              <p:cNvSpPr/>
              <p:nvPr/>
            </p:nvSpPr>
            <p:spPr>
              <a:xfrm>
                <a:off x="6469925" y="28712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7" y="301"/>
                      <a:pt x="387" y="195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7" name="Google Shape;11517;p55"/>
              <p:cNvSpPr/>
              <p:nvPr/>
            </p:nvSpPr>
            <p:spPr>
              <a:xfrm>
                <a:off x="6530975" y="281017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299"/>
                      <a:pt x="87" y="385"/>
                      <a:pt x="195" y="385"/>
                    </a:cubicBezTo>
                    <a:cubicBezTo>
                      <a:pt x="301" y="385"/>
                      <a:pt x="387" y="299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8" name="Google Shape;11518;p55"/>
              <p:cNvSpPr/>
              <p:nvPr/>
            </p:nvSpPr>
            <p:spPr>
              <a:xfrm>
                <a:off x="6622600" y="271855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0" y="387"/>
                      <a:pt x="386" y="300"/>
                      <a:pt x="386" y="194"/>
                    </a:cubicBezTo>
                    <a:cubicBezTo>
                      <a:pt x="386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11519;p55"/>
              <p:cNvSpPr/>
              <p:nvPr/>
            </p:nvSpPr>
            <p:spPr>
              <a:xfrm>
                <a:off x="6378300" y="29628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7"/>
                      <a:pt x="194" y="387"/>
                    </a:cubicBezTo>
                    <a:cubicBezTo>
                      <a:pt x="300" y="387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11520;p55"/>
              <p:cNvSpPr/>
              <p:nvPr/>
            </p:nvSpPr>
            <p:spPr>
              <a:xfrm>
                <a:off x="6437750" y="2901775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09" y="1"/>
                      <a:pt x="160" y="19"/>
                      <a:pt x="122" y="56"/>
                    </a:cubicBezTo>
                    <a:cubicBezTo>
                      <a:pt x="1" y="179"/>
                      <a:pt x="87" y="387"/>
                      <a:pt x="258" y="387"/>
                    </a:cubicBezTo>
                    <a:cubicBezTo>
                      <a:pt x="431" y="387"/>
                      <a:pt x="518" y="179"/>
                      <a:pt x="396" y="56"/>
                    </a:cubicBezTo>
                    <a:cubicBezTo>
                      <a:pt x="358" y="19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11521;p55"/>
              <p:cNvSpPr/>
              <p:nvPr/>
            </p:nvSpPr>
            <p:spPr>
              <a:xfrm>
                <a:off x="6500475" y="284067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9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11522;p55"/>
              <p:cNvSpPr/>
              <p:nvPr/>
            </p:nvSpPr>
            <p:spPr>
              <a:xfrm>
                <a:off x="6592075" y="274907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3" name="Google Shape;11523;p55"/>
              <p:cNvSpPr/>
              <p:nvPr/>
            </p:nvSpPr>
            <p:spPr>
              <a:xfrm>
                <a:off x="6653150" y="2688025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0"/>
                      <a:pt x="87" y="386"/>
                      <a:pt x="193" y="386"/>
                    </a:cubicBezTo>
                    <a:cubicBezTo>
                      <a:pt x="299" y="386"/>
                      <a:pt x="386" y="300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4" name="Google Shape;11524;p55"/>
              <p:cNvSpPr/>
              <p:nvPr/>
            </p:nvSpPr>
            <p:spPr>
              <a:xfrm>
                <a:off x="6683650" y="265750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299"/>
                      <a:pt x="87" y="385"/>
                      <a:pt x="195" y="385"/>
                    </a:cubicBezTo>
                    <a:cubicBezTo>
                      <a:pt x="301" y="385"/>
                      <a:pt x="388" y="299"/>
                      <a:pt x="388" y="193"/>
                    </a:cubicBezTo>
                    <a:cubicBezTo>
                      <a:pt x="388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11525;p55"/>
              <p:cNvSpPr/>
              <p:nvPr/>
            </p:nvSpPr>
            <p:spPr>
              <a:xfrm>
                <a:off x="6714200" y="26269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11526;p55"/>
              <p:cNvSpPr/>
              <p:nvPr/>
            </p:nvSpPr>
            <p:spPr>
              <a:xfrm>
                <a:off x="6744750" y="2596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11527;p55"/>
              <p:cNvSpPr/>
              <p:nvPr/>
            </p:nvSpPr>
            <p:spPr>
              <a:xfrm>
                <a:off x="6561525" y="27796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55"/>
              <p:cNvSpPr/>
              <p:nvPr/>
            </p:nvSpPr>
            <p:spPr>
              <a:xfrm>
                <a:off x="6437825" y="29612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6" y="300"/>
                      <a:pt x="386" y="194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11529;p55"/>
              <p:cNvSpPr/>
              <p:nvPr/>
            </p:nvSpPr>
            <p:spPr>
              <a:xfrm>
                <a:off x="6497250" y="290020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0"/>
                    </a:moveTo>
                    <a:cubicBezTo>
                      <a:pt x="210" y="0"/>
                      <a:pt x="160" y="19"/>
                      <a:pt x="123" y="57"/>
                    </a:cubicBezTo>
                    <a:cubicBezTo>
                      <a:pt x="1" y="178"/>
                      <a:pt x="87" y="386"/>
                      <a:pt x="260" y="386"/>
                    </a:cubicBezTo>
                    <a:cubicBezTo>
                      <a:pt x="431" y="386"/>
                      <a:pt x="517" y="178"/>
                      <a:pt x="396" y="57"/>
                    </a:cubicBezTo>
                    <a:cubicBezTo>
                      <a:pt x="358" y="19"/>
                      <a:pt x="309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11530;p55"/>
              <p:cNvSpPr/>
              <p:nvPr/>
            </p:nvSpPr>
            <p:spPr>
              <a:xfrm>
                <a:off x="6559975" y="28391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11531;p55"/>
              <p:cNvSpPr/>
              <p:nvPr/>
            </p:nvSpPr>
            <p:spPr>
              <a:xfrm>
                <a:off x="6651575" y="27475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299"/>
                      <a:pt x="86" y="387"/>
                      <a:pt x="194" y="387"/>
                    </a:cubicBezTo>
                    <a:cubicBezTo>
                      <a:pt x="300" y="387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2" name="Google Shape;11532;p55"/>
              <p:cNvSpPr/>
              <p:nvPr/>
            </p:nvSpPr>
            <p:spPr>
              <a:xfrm>
                <a:off x="6407275" y="29918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3" name="Google Shape;11533;p55"/>
              <p:cNvSpPr/>
              <p:nvPr/>
            </p:nvSpPr>
            <p:spPr>
              <a:xfrm>
                <a:off x="6468325" y="29307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11534;p55"/>
              <p:cNvSpPr/>
              <p:nvPr/>
            </p:nvSpPr>
            <p:spPr>
              <a:xfrm>
                <a:off x="6529425" y="286967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11535;p55"/>
              <p:cNvSpPr/>
              <p:nvPr/>
            </p:nvSpPr>
            <p:spPr>
              <a:xfrm>
                <a:off x="6621025" y="277807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299"/>
                      <a:pt x="88" y="386"/>
                      <a:pt x="194" y="386"/>
                    </a:cubicBezTo>
                    <a:cubicBezTo>
                      <a:pt x="300" y="386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6" name="Google Shape;11536;p55"/>
              <p:cNvSpPr/>
              <p:nvPr/>
            </p:nvSpPr>
            <p:spPr>
              <a:xfrm>
                <a:off x="6682100" y="27170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6"/>
                      <a:pt x="1" y="193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6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7" name="Google Shape;11537;p55"/>
              <p:cNvSpPr/>
              <p:nvPr/>
            </p:nvSpPr>
            <p:spPr>
              <a:xfrm>
                <a:off x="6712650" y="26864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11538;p55"/>
              <p:cNvSpPr/>
              <p:nvPr/>
            </p:nvSpPr>
            <p:spPr>
              <a:xfrm>
                <a:off x="6741575" y="2655925"/>
                <a:ext cx="129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7" extrusionOk="0">
                    <a:moveTo>
                      <a:pt x="258" y="0"/>
                    </a:moveTo>
                    <a:cubicBezTo>
                      <a:pt x="209" y="0"/>
                      <a:pt x="159" y="19"/>
                      <a:pt x="121" y="57"/>
                    </a:cubicBezTo>
                    <a:cubicBezTo>
                      <a:pt x="0" y="178"/>
                      <a:pt x="87" y="386"/>
                      <a:pt x="258" y="386"/>
                    </a:cubicBezTo>
                    <a:cubicBezTo>
                      <a:pt x="431" y="386"/>
                      <a:pt x="516" y="178"/>
                      <a:pt x="394" y="57"/>
                    </a:cubicBezTo>
                    <a:cubicBezTo>
                      <a:pt x="356" y="19"/>
                      <a:pt x="307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11539;p55"/>
              <p:cNvSpPr/>
              <p:nvPr/>
            </p:nvSpPr>
            <p:spPr>
              <a:xfrm>
                <a:off x="6773750" y="262535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9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0" name="Google Shape;11540;p55"/>
              <p:cNvSpPr/>
              <p:nvPr/>
            </p:nvSpPr>
            <p:spPr>
              <a:xfrm>
                <a:off x="6590525" y="280857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1" name="Google Shape;11541;p55"/>
              <p:cNvSpPr/>
              <p:nvPr/>
            </p:nvSpPr>
            <p:spPr>
              <a:xfrm>
                <a:off x="6465150" y="2990250"/>
                <a:ext cx="129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8" extrusionOk="0">
                    <a:moveTo>
                      <a:pt x="259" y="0"/>
                    </a:moveTo>
                    <a:cubicBezTo>
                      <a:pt x="209" y="0"/>
                      <a:pt x="160" y="19"/>
                      <a:pt x="122" y="57"/>
                    </a:cubicBezTo>
                    <a:cubicBezTo>
                      <a:pt x="1" y="178"/>
                      <a:pt x="87" y="387"/>
                      <a:pt x="260" y="387"/>
                    </a:cubicBezTo>
                    <a:cubicBezTo>
                      <a:pt x="431" y="387"/>
                      <a:pt x="517" y="178"/>
                      <a:pt x="396" y="57"/>
                    </a:cubicBezTo>
                    <a:cubicBezTo>
                      <a:pt x="358" y="19"/>
                      <a:pt x="309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11542;p55"/>
              <p:cNvSpPr/>
              <p:nvPr/>
            </p:nvSpPr>
            <p:spPr>
              <a:xfrm>
                <a:off x="6527875" y="29291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299" y="387"/>
                      <a:pt x="385" y="300"/>
                      <a:pt x="385" y="194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11543;p55"/>
              <p:cNvSpPr/>
              <p:nvPr/>
            </p:nvSpPr>
            <p:spPr>
              <a:xfrm>
                <a:off x="6588925" y="286812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4" y="385"/>
                    </a:cubicBezTo>
                    <a:cubicBezTo>
                      <a:pt x="300" y="385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11544;p55"/>
              <p:cNvSpPr/>
              <p:nvPr/>
            </p:nvSpPr>
            <p:spPr>
              <a:xfrm>
                <a:off x="6680550" y="277647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7" y="301"/>
                      <a:pt x="387" y="195"/>
                    </a:cubicBezTo>
                    <a:cubicBezTo>
                      <a:pt x="387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5" name="Google Shape;11545;p55"/>
              <p:cNvSpPr/>
              <p:nvPr/>
            </p:nvSpPr>
            <p:spPr>
              <a:xfrm>
                <a:off x="6436225" y="302080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299"/>
                      <a:pt x="87" y="386"/>
                      <a:pt x="195" y="386"/>
                    </a:cubicBezTo>
                    <a:cubicBezTo>
                      <a:pt x="301" y="386"/>
                      <a:pt x="388" y="299"/>
                      <a:pt x="388" y="193"/>
                    </a:cubicBezTo>
                    <a:cubicBezTo>
                      <a:pt x="388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6" name="Google Shape;11546;p55"/>
              <p:cNvSpPr/>
              <p:nvPr/>
            </p:nvSpPr>
            <p:spPr>
              <a:xfrm>
                <a:off x="6497325" y="29597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7" name="Google Shape;11547;p55"/>
              <p:cNvSpPr/>
              <p:nvPr/>
            </p:nvSpPr>
            <p:spPr>
              <a:xfrm>
                <a:off x="6558375" y="28986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8" name="Google Shape;11548;p55"/>
              <p:cNvSpPr/>
              <p:nvPr/>
            </p:nvSpPr>
            <p:spPr>
              <a:xfrm>
                <a:off x="6650000" y="28070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9" name="Google Shape;11549;p55"/>
              <p:cNvSpPr/>
              <p:nvPr/>
            </p:nvSpPr>
            <p:spPr>
              <a:xfrm>
                <a:off x="6709425" y="27459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60" y="1"/>
                    </a:moveTo>
                    <a:cubicBezTo>
                      <a:pt x="211" y="1"/>
                      <a:pt x="161" y="20"/>
                      <a:pt x="124" y="58"/>
                    </a:cubicBezTo>
                    <a:cubicBezTo>
                      <a:pt x="1" y="179"/>
                      <a:pt x="87" y="387"/>
                      <a:pt x="260" y="387"/>
                    </a:cubicBezTo>
                    <a:cubicBezTo>
                      <a:pt x="431" y="387"/>
                      <a:pt x="518" y="179"/>
                      <a:pt x="396" y="58"/>
                    </a:cubicBezTo>
                    <a:cubicBezTo>
                      <a:pt x="359" y="20"/>
                      <a:pt x="309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0" name="Google Shape;11550;p55"/>
              <p:cNvSpPr/>
              <p:nvPr/>
            </p:nvSpPr>
            <p:spPr>
              <a:xfrm>
                <a:off x="6741600" y="271542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299"/>
                      <a:pt x="87" y="386"/>
                      <a:pt x="195" y="386"/>
                    </a:cubicBezTo>
                    <a:cubicBezTo>
                      <a:pt x="301" y="386"/>
                      <a:pt x="387" y="299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1" name="Google Shape;11551;p55"/>
              <p:cNvSpPr/>
              <p:nvPr/>
            </p:nvSpPr>
            <p:spPr>
              <a:xfrm>
                <a:off x="6772150" y="268490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0"/>
                    </a:moveTo>
                    <a:cubicBezTo>
                      <a:pt x="87" y="0"/>
                      <a:pt x="0" y="86"/>
                      <a:pt x="0" y="193"/>
                    </a:cubicBezTo>
                    <a:cubicBezTo>
                      <a:pt x="0" y="299"/>
                      <a:pt x="87" y="385"/>
                      <a:pt x="193" y="385"/>
                    </a:cubicBezTo>
                    <a:cubicBezTo>
                      <a:pt x="301" y="385"/>
                      <a:pt x="387" y="299"/>
                      <a:pt x="387" y="193"/>
                    </a:cubicBezTo>
                    <a:cubicBezTo>
                      <a:pt x="387" y="86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2" name="Google Shape;11552;p55"/>
              <p:cNvSpPr/>
              <p:nvPr/>
            </p:nvSpPr>
            <p:spPr>
              <a:xfrm>
                <a:off x="6802700" y="26543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0" y="387"/>
                      <a:pt x="387" y="300"/>
                      <a:pt x="387" y="193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3" name="Google Shape;11553;p55"/>
              <p:cNvSpPr/>
              <p:nvPr/>
            </p:nvSpPr>
            <p:spPr>
              <a:xfrm>
                <a:off x="6617825" y="2837550"/>
                <a:ext cx="129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8" extrusionOk="0">
                    <a:moveTo>
                      <a:pt x="259" y="1"/>
                    </a:moveTo>
                    <a:cubicBezTo>
                      <a:pt x="210" y="1"/>
                      <a:pt x="160" y="20"/>
                      <a:pt x="122" y="58"/>
                    </a:cubicBezTo>
                    <a:cubicBezTo>
                      <a:pt x="1" y="179"/>
                      <a:pt x="87" y="388"/>
                      <a:pt x="260" y="388"/>
                    </a:cubicBezTo>
                    <a:cubicBezTo>
                      <a:pt x="431" y="388"/>
                      <a:pt x="518" y="179"/>
                      <a:pt x="397" y="58"/>
                    </a:cubicBezTo>
                    <a:cubicBezTo>
                      <a:pt x="359" y="20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11554;p55"/>
              <p:cNvSpPr/>
              <p:nvPr/>
            </p:nvSpPr>
            <p:spPr>
              <a:xfrm>
                <a:off x="6495775" y="301920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11555;p55"/>
              <p:cNvSpPr/>
              <p:nvPr/>
            </p:nvSpPr>
            <p:spPr>
              <a:xfrm>
                <a:off x="6556825" y="295815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4" y="386"/>
                    </a:cubicBezTo>
                    <a:cubicBezTo>
                      <a:pt x="301" y="386"/>
                      <a:pt x="387" y="299"/>
                      <a:pt x="387" y="193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6" name="Google Shape;11556;p55"/>
              <p:cNvSpPr/>
              <p:nvPr/>
            </p:nvSpPr>
            <p:spPr>
              <a:xfrm>
                <a:off x="6617900" y="28970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0" y="387"/>
                      <a:pt x="386" y="300"/>
                      <a:pt x="386" y="194"/>
                    </a:cubicBezTo>
                    <a:cubicBezTo>
                      <a:pt x="386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7" name="Google Shape;11557;p55"/>
              <p:cNvSpPr/>
              <p:nvPr/>
            </p:nvSpPr>
            <p:spPr>
              <a:xfrm>
                <a:off x="6707875" y="28054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10" y="1"/>
                      <a:pt x="161" y="20"/>
                      <a:pt x="123" y="58"/>
                    </a:cubicBezTo>
                    <a:cubicBezTo>
                      <a:pt x="1" y="179"/>
                      <a:pt x="87" y="387"/>
                      <a:pt x="260" y="387"/>
                    </a:cubicBezTo>
                    <a:cubicBezTo>
                      <a:pt x="431" y="387"/>
                      <a:pt x="518" y="179"/>
                      <a:pt x="396" y="58"/>
                    </a:cubicBezTo>
                    <a:cubicBezTo>
                      <a:pt x="358" y="20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11558;p55"/>
              <p:cNvSpPr/>
              <p:nvPr/>
            </p:nvSpPr>
            <p:spPr>
              <a:xfrm>
                <a:off x="6465225" y="304975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11559;p55"/>
              <p:cNvSpPr/>
              <p:nvPr/>
            </p:nvSpPr>
            <p:spPr>
              <a:xfrm>
                <a:off x="6526275" y="29886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11560;p55"/>
              <p:cNvSpPr/>
              <p:nvPr/>
            </p:nvSpPr>
            <p:spPr>
              <a:xfrm>
                <a:off x="6587375" y="29276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6"/>
                      <a:pt x="0" y="193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0" y="387"/>
                      <a:pt x="387" y="300"/>
                      <a:pt x="387" y="193"/>
                    </a:cubicBezTo>
                    <a:cubicBezTo>
                      <a:pt x="387" y="86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1" name="Google Shape;11561;p55"/>
              <p:cNvSpPr/>
              <p:nvPr/>
            </p:nvSpPr>
            <p:spPr>
              <a:xfrm>
                <a:off x="6677325" y="283600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10" y="1"/>
                      <a:pt x="161" y="19"/>
                      <a:pt x="124" y="57"/>
                    </a:cubicBezTo>
                    <a:cubicBezTo>
                      <a:pt x="1" y="179"/>
                      <a:pt x="87" y="386"/>
                      <a:pt x="260" y="386"/>
                    </a:cubicBezTo>
                    <a:cubicBezTo>
                      <a:pt x="431" y="386"/>
                      <a:pt x="518" y="179"/>
                      <a:pt x="396" y="57"/>
                    </a:cubicBezTo>
                    <a:cubicBezTo>
                      <a:pt x="359" y="19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2" name="Google Shape;11562;p55"/>
              <p:cNvSpPr/>
              <p:nvPr/>
            </p:nvSpPr>
            <p:spPr>
              <a:xfrm>
                <a:off x="6740050" y="27749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3" name="Google Shape;11563;p55"/>
              <p:cNvSpPr/>
              <p:nvPr/>
            </p:nvSpPr>
            <p:spPr>
              <a:xfrm>
                <a:off x="6770600" y="274437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299" y="388"/>
                      <a:pt x="387" y="301"/>
                      <a:pt x="387" y="193"/>
                    </a:cubicBezTo>
                    <a:cubicBezTo>
                      <a:pt x="387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4" name="Google Shape;11564;p55"/>
              <p:cNvSpPr/>
              <p:nvPr/>
            </p:nvSpPr>
            <p:spPr>
              <a:xfrm>
                <a:off x="6801150" y="271385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299" y="387"/>
                      <a:pt x="385" y="300"/>
                      <a:pt x="385" y="194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5" name="Google Shape;11565;p55"/>
              <p:cNvSpPr/>
              <p:nvPr/>
            </p:nvSpPr>
            <p:spPr>
              <a:xfrm>
                <a:off x="6831650" y="268332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0"/>
                      <a:pt x="87" y="386"/>
                      <a:pt x="194" y="386"/>
                    </a:cubicBezTo>
                    <a:cubicBezTo>
                      <a:pt x="301" y="386"/>
                      <a:pt x="387" y="300"/>
                      <a:pt x="387" y="193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6" name="Google Shape;11566;p55"/>
              <p:cNvSpPr/>
              <p:nvPr/>
            </p:nvSpPr>
            <p:spPr>
              <a:xfrm>
                <a:off x="6648450" y="286652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5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7" name="Google Shape;11567;p55"/>
              <p:cNvSpPr/>
              <p:nvPr/>
            </p:nvSpPr>
            <p:spPr>
              <a:xfrm>
                <a:off x="6524725" y="304820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3" y="386"/>
                    </a:cubicBezTo>
                    <a:cubicBezTo>
                      <a:pt x="301" y="386"/>
                      <a:pt x="387" y="299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8" name="Google Shape;11568;p55"/>
              <p:cNvSpPr/>
              <p:nvPr/>
            </p:nvSpPr>
            <p:spPr>
              <a:xfrm>
                <a:off x="6585825" y="298710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9" name="Google Shape;11569;p55"/>
              <p:cNvSpPr/>
              <p:nvPr/>
            </p:nvSpPr>
            <p:spPr>
              <a:xfrm>
                <a:off x="6646875" y="292605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0"/>
                      <a:pt x="86" y="386"/>
                      <a:pt x="194" y="386"/>
                    </a:cubicBezTo>
                    <a:cubicBezTo>
                      <a:pt x="300" y="386"/>
                      <a:pt x="387" y="300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0" name="Google Shape;11570;p55"/>
              <p:cNvSpPr/>
              <p:nvPr/>
            </p:nvSpPr>
            <p:spPr>
              <a:xfrm>
                <a:off x="6736875" y="2834425"/>
                <a:ext cx="129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8" extrusionOk="0">
                    <a:moveTo>
                      <a:pt x="258" y="1"/>
                    </a:moveTo>
                    <a:cubicBezTo>
                      <a:pt x="209" y="1"/>
                      <a:pt x="159" y="20"/>
                      <a:pt x="122" y="57"/>
                    </a:cubicBezTo>
                    <a:cubicBezTo>
                      <a:pt x="0" y="179"/>
                      <a:pt x="87" y="387"/>
                      <a:pt x="258" y="387"/>
                    </a:cubicBezTo>
                    <a:cubicBezTo>
                      <a:pt x="431" y="387"/>
                      <a:pt x="516" y="179"/>
                      <a:pt x="394" y="57"/>
                    </a:cubicBezTo>
                    <a:cubicBezTo>
                      <a:pt x="356" y="20"/>
                      <a:pt x="307" y="1"/>
                      <a:pt x="258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1" name="Google Shape;11571;p55"/>
              <p:cNvSpPr/>
              <p:nvPr/>
            </p:nvSpPr>
            <p:spPr>
              <a:xfrm>
                <a:off x="6494175" y="30787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9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11572;p55"/>
              <p:cNvSpPr/>
              <p:nvPr/>
            </p:nvSpPr>
            <p:spPr>
              <a:xfrm>
                <a:off x="6555275" y="30176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11573;p55"/>
              <p:cNvSpPr/>
              <p:nvPr/>
            </p:nvSpPr>
            <p:spPr>
              <a:xfrm>
                <a:off x="6616350" y="29565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6" y="300"/>
                      <a:pt x="386" y="194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11574;p55"/>
              <p:cNvSpPr/>
              <p:nvPr/>
            </p:nvSpPr>
            <p:spPr>
              <a:xfrm>
                <a:off x="6707950" y="28649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5" name="Google Shape;11575;p55"/>
              <p:cNvSpPr/>
              <p:nvPr/>
            </p:nvSpPr>
            <p:spPr>
              <a:xfrm>
                <a:off x="6769050" y="280387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5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6" name="Google Shape;11576;p55"/>
              <p:cNvSpPr/>
              <p:nvPr/>
            </p:nvSpPr>
            <p:spPr>
              <a:xfrm>
                <a:off x="6797925" y="27733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09" y="1"/>
                      <a:pt x="160" y="20"/>
                      <a:pt x="123" y="58"/>
                    </a:cubicBezTo>
                    <a:cubicBezTo>
                      <a:pt x="0" y="179"/>
                      <a:pt x="87" y="387"/>
                      <a:pt x="259" y="387"/>
                    </a:cubicBezTo>
                    <a:cubicBezTo>
                      <a:pt x="431" y="387"/>
                      <a:pt x="517" y="179"/>
                      <a:pt x="396" y="58"/>
                    </a:cubicBezTo>
                    <a:cubicBezTo>
                      <a:pt x="358" y="20"/>
                      <a:pt x="308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11577;p55"/>
              <p:cNvSpPr/>
              <p:nvPr/>
            </p:nvSpPr>
            <p:spPr>
              <a:xfrm>
                <a:off x="6830100" y="274282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4" y="386"/>
                    </a:cubicBezTo>
                    <a:cubicBezTo>
                      <a:pt x="300" y="386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11578;p55"/>
              <p:cNvSpPr/>
              <p:nvPr/>
            </p:nvSpPr>
            <p:spPr>
              <a:xfrm>
                <a:off x="6860650" y="2712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6"/>
                      <a:pt x="0" y="193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3"/>
                    </a:cubicBezTo>
                    <a:cubicBezTo>
                      <a:pt x="387" y="86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11579;p55"/>
              <p:cNvSpPr/>
              <p:nvPr/>
            </p:nvSpPr>
            <p:spPr>
              <a:xfrm>
                <a:off x="6677400" y="28955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299"/>
                      <a:pt x="87" y="387"/>
                      <a:pt x="193" y="387"/>
                    </a:cubicBezTo>
                    <a:cubicBezTo>
                      <a:pt x="301" y="387"/>
                      <a:pt x="387" y="299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0" name="Google Shape;11580;p55"/>
              <p:cNvSpPr/>
              <p:nvPr/>
            </p:nvSpPr>
            <p:spPr>
              <a:xfrm>
                <a:off x="6552050" y="3077175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60" y="0"/>
                    </a:moveTo>
                    <a:cubicBezTo>
                      <a:pt x="210" y="0"/>
                      <a:pt x="161" y="19"/>
                      <a:pt x="123" y="57"/>
                    </a:cubicBezTo>
                    <a:cubicBezTo>
                      <a:pt x="0" y="178"/>
                      <a:pt x="87" y="386"/>
                      <a:pt x="260" y="386"/>
                    </a:cubicBezTo>
                    <a:cubicBezTo>
                      <a:pt x="431" y="386"/>
                      <a:pt x="517" y="178"/>
                      <a:pt x="396" y="57"/>
                    </a:cubicBezTo>
                    <a:cubicBezTo>
                      <a:pt x="358" y="19"/>
                      <a:pt x="309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1" name="Google Shape;11581;p55"/>
              <p:cNvSpPr/>
              <p:nvPr/>
            </p:nvSpPr>
            <p:spPr>
              <a:xfrm>
                <a:off x="6614775" y="301610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4" y="386"/>
                    </a:cubicBezTo>
                    <a:cubicBezTo>
                      <a:pt x="300" y="386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11582;p55"/>
              <p:cNvSpPr/>
              <p:nvPr/>
            </p:nvSpPr>
            <p:spPr>
              <a:xfrm>
                <a:off x="6675850" y="29550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6"/>
                      <a:pt x="1" y="193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7" y="300"/>
                      <a:pt x="387" y="193"/>
                    </a:cubicBezTo>
                    <a:cubicBezTo>
                      <a:pt x="387" y="86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11583;p55"/>
              <p:cNvSpPr/>
              <p:nvPr/>
            </p:nvSpPr>
            <p:spPr>
              <a:xfrm>
                <a:off x="6767450" y="286342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299"/>
                      <a:pt x="87" y="385"/>
                      <a:pt x="193" y="385"/>
                    </a:cubicBezTo>
                    <a:cubicBezTo>
                      <a:pt x="301" y="385"/>
                      <a:pt x="387" y="299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11584;p55"/>
              <p:cNvSpPr/>
              <p:nvPr/>
            </p:nvSpPr>
            <p:spPr>
              <a:xfrm>
                <a:off x="6523175" y="310770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3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5" name="Google Shape;11585;p55"/>
              <p:cNvSpPr/>
              <p:nvPr/>
            </p:nvSpPr>
            <p:spPr>
              <a:xfrm>
                <a:off x="6584225" y="30466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6" name="Google Shape;11586;p55"/>
              <p:cNvSpPr/>
              <p:nvPr/>
            </p:nvSpPr>
            <p:spPr>
              <a:xfrm>
                <a:off x="6645300" y="29855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11587;p55"/>
              <p:cNvSpPr/>
              <p:nvPr/>
            </p:nvSpPr>
            <p:spPr>
              <a:xfrm>
                <a:off x="6736900" y="28939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8" name="Google Shape;11588;p55"/>
              <p:cNvSpPr/>
              <p:nvPr/>
            </p:nvSpPr>
            <p:spPr>
              <a:xfrm>
                <a:off x="6798000" y="283287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3" y="385"/>
                    </a:cubicBezTo>
                    <a:cubicBezTo>
                      <a:pt x="300" y="385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9" name="Google Shape;11589;p55"/>
              <p:cNvSpPr/>
              <p:nvPr/>
            </p:nvSpPr>
            <p:spPr>
              <a:xfrm>
                <a:off x="6828550" y="28023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299" y="387"/>
                      <a:pt x="387" y="301"/>
                      <a:pt x="387" y="193"/>
                    </a:cubicBezTo>
                    <a:cubicBezTo>
                      <a:pt x="387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0" name="Google Shape;11590;p55"/>
              <p:cNvSpPr/>
              <p:nvPr/>
            </p:nvSpPr>
            <p:spPr>
              <a:xfrm>
                <a:off x="6859075" y="277177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5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1" name="Google Shape;11591;p55"/>
              <p:cNvSpPr/>
              <p:nvPr/>
            </p:nvSpPr>
            <p:spPr>
              <a:xfrm>
                <a:off x="6887950" y="27412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60" y="1"/>
                    </a:moveTo>
                    <a:cubicBezTo>
                      <a:pt x="210" y="1"/>
                      <a:pt x="161" y="20"/>
                      <a:pt x="124" y="58"/>
                    </a:cubicBezTo>
                    <a:cubicBezTo>
                      <a:pt x="1" y="179"/>
                      <a:pt x="87" y="387"/>
                      <a:pt x="260" y="387"/>
                    </a:cubicBezTo>
                    <a:cubicBezTo>
                      <a:pt x="431" y="387"/>
                      <a:pt x="518" y="179"/>
                      <a:pt x="397" y="58"/>
                    </a:cubicBezTo>
                    <a:cubicBezTo>
                      <a:pt x="359" y="20"/>
                      <a:pt x="309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2" name="Google Shape;11592;p55"/>
              <p:cNvSpPr/>
              <p:nvPr/>
            </p:nvSpPr>
            <p:spPr>
              <a:xfrm>
                <a:off x="6704775" y="2924500"/>
                <a:ext cx="129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6" extrusionOk="0">
                    <a:moveTo>
                      <a:pt x="258" y="0"/>
                    </a:moveTo>
                    <a:cubicBezTo>
                      <a:pt x="209" y="0"/>
                      <a:pt x="159" y="19"/>
                      <a:pt x="122" y="57"/>
                    </a:cubicBezTo>
                    <a:cubicBezTo>
                      <a:pt x="0" y="178"/>
                      <a:pt x="85" y="386"/>
                      <a:pt x="258" y="386"/>
                    </a:cubicBezTo>
                    <a:cubicBezTo>
                      <a:pt x="429" y="386"/>
                      <a:pt x="516" y="178"/>
                      <a:pt x="394" y="57"/>
                    </a:cubicBezTo>
                    <a:cubicBezTo>
                      <a:pt x="357" y="19"/>
                      <a:pt x="307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3" name="Google Shape;11593;p55"/>
              <p:cNvSpPr/>
              <p:nvPr/>
            </p:nvSpPr>
            <p:spPr>
              <a:xfrm>
                <a:off x="6582675" y="31061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7"/>
                      <a:pt x="193" y="387"/>
                    </a:cubicBezTo>
                    <a:cubicBezTo>
                      <a:pt x="300" y="387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4" name="Google Shape;11594;p55"/>
              <p:cNvSpPr/>
              <p:nvPr/>
            </p:nvSpPr>
            <p:spPr>
              <a:xfrm>
                <a:off x="6642125" y="3045075"/>
                <a:ext cx="129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7" extrusionOk="0">
                    <a:moveTo>
                      <a:pt x="258" y="0"/>
                    </a:moveTo>
                    <a:cubicBezTo>
                      <a:pt x="209" y="0"/>
                      <a:pt x="160" y="19"/>
                      <a:pt x="122" y="56"/>
                    </a:cubicBezTo>
                    <a:cubicBezTo>
                      <a:pt x="1" y="179"/>
                      <a:pt x="85" y="386"/>
                      <a:pt x="258" y="386"/>
                    </a:cubicBezTo>
                    <a:cubicBezTo>
                      <a:pt x="430" y="386"/>
                      <a:pt x="516" y="179"/>
                      <a:pt x="395" y="56"/>
                    </a:cubicBezTo>
                    <a:cubicBezTo>
                      <a:pt x="357" y="19"/>
                      <a:pt x="308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5" name="Google Shape;11595;p55"/>
              <p:cNvSpPr/>
              <p:nvPr/>
            </p:nvSpPr>
            <p:spPr>
              <a:xfrm>
                <a:off x="6704800" y="29839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6" name="Google Shape;11596;p55"/>
              <p:cNvSpPr/>
              <p:nvPr/>
            </p:nvSpPr>
            <p:spPr>
              <a:xfrm>
                <a:off x="6796450" y="28923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299" y="387"/>
                      <a:pt x="385" y="300"/>
                      <a:pt x="385" y="194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7" name="Google Shape;11597;p55"/>
              <p:cNvSpPr/>
              <p:nvPr/>
            </p:nvSpPr>
            <p:spPr>
              <a:xfrm>
                <a:off x="6552125" y="313667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4"/>
                    </a:cubicBezTo>
                    <a:cubicBezTo>
                      <a:pt x="0" y="300"/>
                      <a:pt x="87" y="386"/>
                      <a:pt x="194" y="386"/>
                    </a:cubicBezTo>
                    <a:cubicBezTo>
                      <a:pt x="301" y="386"/>
                      <a:pt x="387" y="300"/>
                      <a:pt x="387" y="194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8" name="Google Shape;11598;p55"/>
              <p:cNvSpPr/>
              <p:nvPr/>
            </p:nvSpPr>
            <p:spPr>
              <a:xfrm>
                <a:off x="6613225" y="307560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299" y="387"/>
                      <a:pt x="385" y="301"/>
                      <a:pt x="385" y="193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9" name="Google Shape;11599;p55"/>
              <p:cNvSpPr/>
              <p:nvPr/>
            </p:nvSpPr>
            <p:spPr>
              <a:xfrm>
                <a:off x="6672625" y="3014525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60" y="1"/>
                    </a:moveTo>
                    <a:cubicBezTo>
                      <a:pt x="210" y="1"/>
                      <a:pt x="161" y="20"/>
                      <a:pt x="124" y="58"/>
                    </a:cubicBezTo>
                    <a:cubicBezTo>
                      <a:pt x="1" y="179"/>
                      <a:pt x="87" y="386"/>
                      <a:pt x="260" y="386"/>
                    </a:cubicBezTo>
                    <a:cubicBezTo>
                      <a:pt x="431" y="386"/>
                      <a:pt x="518" y="179"/>
                      <a:pt x="397" y="58"/>
                    </a:cubicBezTo>
                    <a:cubicBezTo>
                      <a:pt x="359" y="20"/>
                      <a:pt x="309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0" name="Google Shape;11600;p55"/>
              <p:cNvSpPr/>
              <p:nvPr/>
            </p:nvSpPr>
            <p:spPr>
              <a:xfrm>
                <a:off x="6765900" y="29229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299" y="387"/>
                      <a:pt x="387" y="300"/>
                      <a:pt x="387" y="193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1" name="Google Shape;11601;p55"/>
              <p:cNvSpPr/>
              <p:nvPr/>
            </p:nvSpPr>
            <p:spPr>
              <a:xfrm>
                <a:off x="6826950" y="28618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2" name="Google Shape;11602;p55"/>
              <p:cNvSpPr/>
              <p:nvPr/>
            </p:nvSpPr>
            <p:spPr>
              <a:xfrm>
                <a:off x="6857500" y="283132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4" y="385"/>
                    </a:cubicBezTo>
                    <a:cubicBezTo>
                      <a:pt x="300" y="385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3" name="Google Shape;11603;p55"/>
              <p:cNvSpPr/>
              <p:nvPr/>
            </p:nvSpPr>
            <p:spPr>
              <a:xfrm>
                <a:off x="6888025" y="280077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299"/>
                      <a:pt x="87" y="386"/>
                      <a:pt x="193" y="386"/>
                    </a:cubicBezTo>
                    <a:cubicBezTo>
                      <a:pt x="301" y="386"/>
                      <a:pt x="388" y="299"/>
                      <a:pt x="388" y="193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4" name="Google Shape;11604;p55"/>
              <p:cNvSpPr/>
              <p:nvPr/>
            </p:nvSpPr>
            <p:spPr>
              <a:xfrm>
                <a:off x="6916950" y="2770225"/>
                <a:ext cx="129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8" extrusionOk="0">
                    <a:moveTo>
                      <a:pt x="258" y="0"/>
                    </a:moveTo>
                    <a:cubicBezTo>
                      <a:pt x="209" y="0"/>
                      <a:pt x="160" y="19"/>
                      <a:pt x="122" y="57"/>
                    </a:cubicBezTo>
                    <a:cubicBezTo>
                      <a:pt x="1" y="178"/>
                      <a:pt x="85" y="387"/>
                      <a:pt x="258" y="387"/>
                    </a:cubicBezTo>
                    <a:cubicBezTo>
                      <a:pt x="430" y="387"/>
                      <a:pt x="516" y="178"/>
                      <a:pt x="395" y="57"/>
                    </a:cubicBezTo>
                    <a:cubicBezTo>
                      <a:pt x="357" y="19"/>
                      <a:pt x="308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5" name="Google Shape;11605;p55"/>
              <p:cNvSpPr/>
              <p:nvPr/>
            </p:nvSpPr>
            <p:spPr>
              <a:xfrm>
                <a:off x="6735350" y="295345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0"/>
                      <a:pt x="87" y="386"/>
                      <a:pt x="193" y="386"/>
                    </a:cubicBezTo>
                    <a:cubicBezTo>
                      <a:pt x="301" y="386"/>
                      <a:pt x="387" y="300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6" name="Google Shape;11606;p55"/>
              <p:cNvSpPr/>
              <p:nvPr/>
            </p:nvSpPr>
            <p:spPr>
              <a:xfrm>
                <a:off x="6611650" y="313510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6" y="300"/>
                      <a:pt x="386" y="194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7" name="Google Shape;11607;p55"/>
              <p:cNvSpPr/>
              <p:nvPr/>
            </p:nvSpPr>
            <p:spPr>
              <a:xfrm>
                <a:off x="6672700" y="30740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8" name="Google Shape;11608;p55"/>
              <p:cNvSpPr/>
              <p:nvPr/>
            </p:nvSpPr>
            <p:spPr>
              <a:xfrm>
                <a:off x="6732175" y="3012975"/>
                <a:ext cx="129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87" extrusionOk="0">
                    <a:moveTo>
                      <a:pt x="258" y="0"/>
                    </a:moveTo>
                    <a:cubicBezTo>
                      <a:pt x="209" y="0"/>
                      <a:pt x="159" y="19"/>
                      <a:pt x="122" y="56"/>
                    </a:cubicBezTo>
                    <a:cubicBezTo>
                      <a:pt x="0" y="177"/>
                      <a:pt x="87" y="386"/>
                      <a:pt x="258" y="386"/>
                    </a:cubicBezTo>
                    <a:cubicBezTo>
                      <a:pt x="431" y="386"/>
                      <a:pt x="516" y="177"/>
                      <a:pt x="394" y="56"/>
                    </a:cubicBezTo>
                    <a:cubicBezTo>
                      <a:pt x="356" y="19"/>
                      <a:pt x="307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9" name="Google Shape;11609;p55"/>
              <p:cNvSpPr/>
              <p:nvPr/>
            </p:nvSpPr>
            <p:spPr>
              <a:xfrm>
                <a:off x="6825400" y="292135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0"/>
                      <a:pt x="87" y="386"/>
                      <a:pt x="194" y="386"/>
                    </a:cubicBezTo>
                    <a:cubicBezTo>
                      <a:pt x="300" y="386"/>
                      <a:pt x="387" y="300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0" name="Google Shape;11610;p55"/>
              <p:cNvSpPr/>
              <p:nvPr/>
            </p:nvSpPr>
            <p:spPr>
              <a:xfrm>
                <a:off x="6581125" y="316565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6" y="0"/>
                      <a:pt x="0" y="86"/>
                      <a:pt x="0" y="193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299" y="387"/>
                      <a:pt x="385" y="300"/>
                      <a:pt x="385" y="193"/>
                    </a:cubicBezTo>
                    <a:cubicBezTo>
                      <a:pt x="385" y="86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1" name="Google Shape;11611;p55"/>
              <p:cNvSpPr/>
              <p:nvPr/>
            </p:nvSpPr>
            <p:spPr>
              <a:xfrm>
                <a:off x="6640525" y="3104575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60" y="0"/>
                    </a:moveTo>
                    <a:cubicBezTo>
                      <a:pt x="210" y="0"/>
                      <a:pt x="161" y="19"/>
                      <a:pt x="124" y="57"/>
                    </a:cubicBezTo>
                    <a:cubicBezTo>
                      <a:pt x="1" y="178"/>
                      <a:pt x="87" y="386"/>
                      <a:pt x="260" y="386"/>
                    </a:cubicBezTo>
                    <a:cubicBezTo>
                      <a:pt x="431" y="386"/>
                      <a:pt x="518" y="178"/>
                      <a:pt x="397" y="57"/>
                    </a:cubicBezTo>
                    <a:cubicBezTo>
                      <a:pt x="359" y="19"/>
                      <a:pt x="309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2" name="Google Shape;11612;p55"/>
              <p:cNvSpPr/>
              <p:nvPr/>
            </p:nvSpPr>
            <p:spPr>
              <a:xfrm>
                <a:off x="6703250" y="304350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299"/>
                      <a:pt x="87" y="386"/>
                      <a:pt x="193" y="386"/>
                    </a:cubicBezTo>
                    <a:cubicBezTo>
                      <a:pt x="301" y="386"/>
                      <a:pt x="387" y="299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3" name="Google Shape;11613;p55"/>
              <p:cNvSpPr/>
              <p:nvPr/>
            </p:nvSpPr>
            <p:spPr>
              <a:xfrm>
                <a:off x="6794850" y="295187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4" name="Google Shape;11614;p55"/>
              <p:cNvSpPr/>
              <p:nvPr/>
            </p:nvSpPr>
            <p:spPr>
              <a:xfrm>
                <a:off x="6855950" y="28908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3"/>
                    </a:cubicBezTo>
                    <a:cubicBezTo>
                      <a:pt x="0" y="299"/>
                      <a:pt x="86" y="387"/>
                      <a:pt x="193" y="387"/>
                    </a:cubicBezTo>
                    <a:cubicBezTo>
                      <a:pt x="300" y="387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5" name="Google Shape;11615;p55"/>
              <p:cNvSpPr/>
              <p:nvPr/>
            </p:nvSpPr>
            <p:spPr>
              <a:xfrm>
                <a:off x="6886475" y="286027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3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6" name="Google Shape;11616;p55"/>
              <p:cNvSpPr/>
              <p:nvPr/>
            </p:nvSpPr>
            <p:spPr>
              <a:xfrm>
                <a:off x="6917000" y="28297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7" name="Google Shape;11617;p55"/>
              <p:cNvSpPr/>
              <p:nvPr/>
            </p:nvSpPr>
            <p:spPr>
              <a:xfrm>
                <a:off x="6947525" y="279917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8" name="Google Shape;11618;p55"/>
              <p:cNvSpPr/>
              <p:nvPr/>
            </p:nvSpPr>
            <p:spPr>
              <a:xfrm>
                <a:off x="6764350" y="298240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299" y="388"/>
                      <a:pt x="385" y="301"/>
                      <a:pt x="385" y="193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9" name="Google Shape;11619;p55"/>
              <p:cNvSpPr/>
              <p:nvPr/>
            </p:nvSpPr>
            <p:spPr>
              <a:xfrm>
                <a:off x="6640600" y="316407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0"/>
                      <a:pt x="87" y="386"/>
                      <a:pt x="193" y="386"/>
                    </a:cubicBezTo>
                    <a:cubicBezTo>
                      <a:pt x="301" y="386"/>
                      <a:pt x="388" y="300"/>
                      <a:pt x="388" y="193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0" name="Google Shape;11620;p55"/>
              <p:cNvSpPr/>
              <p:nvPr/>
            </p:nvSpPr>
            <p:spPr>
              <a:xfrm>
                <a:off x="6701700" y="310300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3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1" name="Google Shape;11621;p55"/>
              <p:cNvSpPr/>
              <p:nvPr/>
            </p:nvSpPr>
            <p:spPr>
              <a:xfrm>
                <a:off x="6762750" y="30419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2" name="Google Shape;11622;p55"/>
              <p:cNvSpPr/>
              <p:nvPr/>
            </p:nvSpPr>
            <p:spPr>
              <a:xfrm>
                <a:off x="6854350" y="29503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8" y="0"/>
                      <a:pt x="0" y="86"/>
                      <a:pt x="0" y="193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6"/>
                      <a:pt x="301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3" name="Google Shape;11623;p55"/>
              <p:cNvSpPr/>
              <p:nvPr/>
            </p:nvSpPr>
            <p:spPr>
              <a:xfrm>
                <a:off x="6608450" y="3194600"/>
                <a:ext cx="129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7" extrusionOk="0">
                    <a:moveTo>
                      <a:pt x="258" y="1"/>
                    </a:moveTo>
                    <a:cubicBezTo>
                      <a:pt x="209" y="1"/>
                      <a:pt x="159" y="20"/>
                      <a:pt x="121" y="58"/>
                    </a:cubicBezTo>
                    <a:cubicBezTo>
                      <a:pt x="0" y="179"/>
                      <a:pt x="86" y="387"/>
                      <a:pt x="259" y="387"/>
                    </a:cubicBezTo>
                    <a:cubicBezTo>
                      <a:pt x="431" y="387"/>
                      <a:pt x="517" y="179"/>
                      <a:pt x="396" y="58"/>
                    </a:cubicBezTo>
                    <a:cubicBezTo>
                      <a:pt x="358" y="20"/>
                      <a:pt x="308" y="1"/>
                      <a:pt x="258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4" name="Google Shape;11624;p55"/>
              <p:cNvSpPr/>
              <p:nvPr/>
            </p:nvSpPr>
            <p:spPr>
              <a:xfrm>
                <a:off x="6671150" y="31335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7" y="300"/>
                      <a:pt x="387" y="193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5" name="Google Shape;11625;p55"/>
              <p:cNvSpPr/>
              <p:nvPr/>
            </p:nvSpPr>
            <p:spPr>
              <a:xfrm>
                <a:off x="6732200" y="30724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6" name="Google Shape;11626;p55"/>
              <p:cNvSpPr/>
              <p:nvPr/>
            </p:nvSpPr>
            <p:spPr>
              <a:xfrm>
                <a:off x="6822200" y="2980850"/>
                <a:ext cx="129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8" extrusionOk="0">
                    <a:moveTo>
                      <a:pt x="259" y="0"/>
                    </a:moveTo>
                    <a:cubicBezTo>
                      <a:pt x="209" y="0"/>
                      <a:pt x="160" y="19"/>
                      <a:pt x="122" y="57"/>
                    </a:cubicBezTo>
                    <a:cubicBezTo>
                      <a:pt x="1" y="178"/>
                      <a:pt x="86" y="387"/>
                      <a:pt x="259" y="387"/>
                    </a:cubicBezTo>
                    <a:cubicBezTo>
                      <a:pt x="430" y="387"/>
                      <a:pt x="516" y="178"/>
                      <a:pt x="395" y="57"/>
                    </a:cubicBezTo>
                    <a:cubicBezTo>
                      <a:pt x="357" y="19"/>
                      <a:pt x="308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11627;p55"/>
              <p:cNvSpPr/>
              <p:nvPr/>
            </p:nvSpPr>
            <p:spPr>
              <a:xfrm>
                <a:off x="6884900" y="291977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11628;p55"/>
              <p:cNvSpPr/>
              <p:nvPr/>
            </p:nvSpPr>
            <p:spPr>
              <a:xfrm>
                <a:off x="6915425" y="28892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11629;p55"/>
              <p:cNvSpPr/>
              <p:nvPr/>
            </p:nvSpPr>
            <p:spPr>
              <a:xfrm>
                <a:off x="6944350" y="285870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09" y="1"/>
                      <a:pt x="160" y="19"/>
                      <a:pt x="122" y="57"/>
                    </a:cubicBezTo>
                    <a:cubicBezTo>
                      <a:pt x="1" y="179"/>
                      <a:pt x="87" y="386"/>
                      <a:pt x="258" y="386"/>
                    </a:cubicBezTo>
                    <a:cubicBezTo>
                      <a:pt x="431" y="386"/>
                      <a:pt x="517" y="179"/>
                      <a:pt x="395" y="57"/>
                    </a:cubicBezTo>
                    <a:cubicBezTo>
                      <a:pt x="358" y="19"/>
                      <a:pt x="308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11630;p55"/>
              <p:cNvSpPr/>
              <p:nvPr/>
            </p:nvSpPr>
            <p:spPr>
              <a:xfrm>
                <a:off x="6976525" y="2828175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3" y="386"/>
                    </a:cubicBezTo>
                    <a:cubicBezTo>
                      <a:pt x="299" y="386"/>
                      <a:pt x="386" y="299"/>
                      <a:pt x="386" y="193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11631;p55"/>
              <p:cNvSpPr/>
              <p:nvPr/>
            </p:nvSpPr>
            <p:spPr>
              <a:xfrm>
                <a:off x="6793300" y="301140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3" y="386"/>
                    </a:cubicBezTo>
                    <a:cubicBezTo>
                      <a:pt x="300" y="386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11632;p55"/>
              <p:cNvSpPr/>
              <p:nvPr/>
            </p:nvSpPr>
            <p:spPr>
              <a:xfrm>
                <a:off x="6669575" y="31930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6" y="0"/>
                      <a:pt x="0" y="86"/>
                      <a:pt x="0" y="193"/>
                    </a:cubicBezTo>
                    <a:cubicBezTo>
                      <a:pt x="0" y="300"/>
                      <a:pt x="86" y="387"/>
                      <a:pt x="194" y="387"/>
                    </a:cubicBezTo>
                    <a:cubicBezTo>
                      <a:pt x="300" y="387"/>
                      <a:pt x="387" y="300"/>
                      <a:pt x="387" y="193"/>
                    </a:cubicBezTo>
                    <a:cubicBezTo>
                      <a:pt x="387" y="86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11633;p55"/>
              <p:cNvSpPr/>
              <p:nvPr/>
            </p:nvSpPr>
            <p:spPr>
              <a:xfrm>
                <a:off x="6730650" y="31319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11634;p55"/>
              <p:cNvSpPr/>
              <p:nvPr/>
            </p:nvSpPr>
            <p:spPr>
              <a:xfrm>
                <a:off x="6791750" y="307090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299" y="387"/>
                      <a:pt x="385" y="301"/>
                      <a:pt x="385" y="193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11635;p55"/>
              <p:cNvSpPr/>
              <p:nvPr/>
            </p:nvSpPr>
            <p:spPr>
              <a:xfrm>
                <a:off x="6883325" y="29792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4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0"/>
                      <a:pt x="87" y="387"/>
                      <a:pt x="194" y="387"/>
                    </a:cubicBezTo>
                    <a:cubicBezTo>
                      <a:pt x="301" y="387"/>
                      <a:pt x="388" y="300"/>
                      <a:pt x="388" y="194"/>
                    </a:cubicBezTo>
                    <a:cubicBezTo>
                      <a:pt x="388" y="88"/>
                      <a:pt x="301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11636;p55"/>
              <p:cNvSpPr/>
              <p:nvPr/>
            </p:nvSpPr>
            <p:spPr>
              <a:xfrm>
                <a:off x="6639050" y="322357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11637;p55"/>
              <p:cNvSpPr/>
              <p:nvPr/>
            </p:nvSpPr>
            <p:spPr>
              <a:xfrm>
                <a:off x="6700100" y="31625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11638;p55"/>
              <p:cNvSpPr/>
              <p:nvPr/>
            </p:nvSpPr>
            <p:spPr>
              <a:xfrm>
                <a:off x="6761200" y="310145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3" y="385"/>
                    </a:cubicBezTo>
                    <a:cubicBezTo>
                      <a:pt x="299" y="385"/>
                      <a:pt x="387" y="299"/>
                      <a:pt x="387" y="193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11639;p55"/>
              <p:cNvSpPr/>
              <p:nvPr/>
            </p:nvSpPr>
            <p:spPr>
              <a:xfrm>
                <a:off x="6852800" y="30098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11640;p55"/>
              <p:cNvSpPr/>
              <p:nvPr/>
            </p:nvSpPr>
            <p:spPr>
              <a:xfrm>
                <a:off x="6912250" y="2948750"/>
                <a:ext cx="129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6" extrusionOk="0">
                    <a:moveTo>
                      <a:pt x="259" y="0"/>
                    </a:moveTo>
                    <a:cubicBezTo>
                      <a:pt x="209" y="0"/>
                      <a:pt x="160" y="19"/>
                      <a:pt x="122" y="57"/>
                    </a:cubicBezTo>
                    <a:cubicBezTo>
                      <a:pt x="1" y="178"/>
                      <a:pt x="87" y="386"/>
                      <a:pt x="258" y="386"/>
                    </a:cubicBezTo>
                    <a:cubicBezTo>
                      <a:pt x="431" y="386"/>
                      <a:pt x="517" y="178"/>
                      <a:pt x="395" y="57"/>
                    </a:cubicBezTo>
                    <a:cubicBezTo>
                      <a:pt x="358" y="19"/>
                      <a:pt x="308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11641;p55"/>
              <p:cNvSpPr/>
              <p:nvPr/>
            </p:nvSpPr>
            <p:spPr>
              <a:xfrm>
                <a:off x="6944425" y="2918225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299" y="387"/>
                      <a:pt x="386" y="300"/>
                      <a:pt x="386" y="193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11642;p55"/>
              <p:cNvSpPr/>
              <p:nvPr/>
            </p:nvSpPr>
            <p:spPr>
              <a:xfrm>
                <a:off x="6974925" y="28876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11643;p55"/>
              <p:cNvSpPr/>
              <p:nvPr/>
            </p:nvSpPr>
            <p:spPr>
              <a:xfrm>
                <a:off x="7005475" y="285712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11644;p55"/>
              <p:cNvSpPr/>
              <p:nvPr/>
            </p:nvSpPr>
            <p:spPr>
              <a:xfrm>
                <a:off x="6822250" y="30403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11645;p55"/>
              <p:cNvSpPr/>
              <p:nvPr/>
            </p:nvSpPr>
            <p:spPr>
              <a:xfrm>
                <a:off x="6698550" y="32220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11646;p55"/>
              <p:cNvSpPr/>
              <p:nvPr/>
            </p:nvSpPr>
            <p:spPr>
              <a:xfrm>
                <a:off x="6759600" y="31609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3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11647;p55"/>
              <p:cNvSpPr/>
              <p:nvPr/>
            </p:nvSpPr>
            <p:spPr>
              <a:xfrm>
                <a:off x="6820700" y="30998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11648;p55"/>
              <p:cNvSpPr/>
              <p:nvPr/>
            </p:nvSpPr>
            <p:spPr>
              <a:xfrm>
                <a:off x="6912300" y="30082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11649;p55"/>
              <p:cNvSpPr/>
              <p:nvPr/>
            </p:nvSpPr>
            <p:spPr>
              <a:xfrm>
                <a:off x="6666375" y="32525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10" y="1"/>
                      <a:pt x="160" y="20"/>
                      <a:pt x="122" y="58"/>
                    </a:cubicBezTo>
                    <a:cubicBezTo>
                      <a:pt x="1" y="179"/>
                      <a:pt x="87" y="386"/>
                      <a:pt x="258" y="386"/>
                    </a:cubicBezTo>
                    <a:cubicBezTo>
                      <a:pt x="431" y="386"/>
                      <a:pt x="518" y="179"/>
                      <a:pt x="396" y="58"/>
                    </a:cubicBezTo>
                    <a:cubicBezTo>
                      <a:pt x="358" y="20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11650;p55"/>
              <p:cNvSpPr/>
              <p:nvPr/>
            </p:nvSpPr>
            <p:spPr>
              <a:xfrm>
                <a:off x="6729100" y="3191475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0"/>
                      <a:pt x="87" y="386"/>
                      <a:pt x="193" y="386"/>
                    </a:cubicBezTo>
                    <a:cubicBezTo>
                      <a:pt x="299" y="386"/>
                      <a:pt x="386" y="300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1" name="Google Shape;11651;p55"/>
              <p:cNvSpPr/>
              <p:nvPr/>
            </p:nvSpPr>
            <p:spPr>
              <a:xfrm>
                <a:off x="6790150" y="31304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11652;p55"/>
              <p:cNvSpPr/>
              <p:nvPr/>
            </p:nvSpPr>
            <p:spPr>
              <a:xfrm>
                <a:off x="6880150" y="3038775"/>
                <a:ext cx="129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7" extrusionOk="0">
                    <a:moveTo>
                      <a:pt x="258" y="1"/>
                    </a:moveTo>
                    <a:cubicBezTo>
                      <a:pt x="209" y="1"/>
                      <a:pt x="160" y="20"/>
                      <a:pt x="122" y="58"/>
                    </a:cubicBezTo>
                    <a:cubicBezTo>
                      <a:pt x="1" y="179"/>
                      <a:pt x="87" y="387"/>
                      <a:pt x="258" y="387"/>
                    </a:cubicBezTo>
                    <a:cubicBezTo>
                      <a:pt x="431" y="387"/>
                      <a:pt x="516" y="179"/>
                      <a:pt x="395" y="58"/>
                    </a:cubicBezTo>
                    <a:cubicBezTo>
                      <a:pt x="357" y="20"/>
                      <a:pt x="308" y="1"/>
                      <a:pt x="258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11653;p55"/>
              <p:cNvSpPr/>
              <p:nvPr/>
            </p:nvSpPr>
            <p:spPr>
              <a:xfrm>
                <a:off x="6942825" y="29777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6"/>
                      <a:pt x="1" y="193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6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11654;p55"/>
              <p:cNvSpPr/>
              <p:nvPr/>
            </p:nvSpPr>
            <p:spPr>
              <a:xfrm>
                <a:off x="6973375" y="294717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11655;p55"/>
              <p:cNvSpPr/>
              <p:nvPr/>
            </p:nvSpPr>
            <p:spPr>
              <a:xfrm>
                <a:off x="7002300" y="29166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0"/>
                    </a:moveTo>
                    <a:cubicBezTo>
                      <a:pt x="209" y="0"/>
                      <a:pt x="159" y="19"/>
                      <a:pt x="122" y="57"/>
                    </a:cubicBezTo>
                    <a:cubicBezTo>
                      <a:pt x="0" y="178"/>
                      <a:pt x="87" y="386"/>
                      <a:pt x="258" y="386"/>
                    </a:cubicBezTo>
                    <a:cubicBezTo>
                      <a:pt x="431" y="386"/>
                      <a:pt x="517" y="178"/>
                      <a:pt x="394" y="57"/>
                    </a:cubicBezTo>
                    <a:cubicBezTo>
                      <a:pt x="357" y="19"/>
                      <a:pt x="308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11656;p55"/>
              <p:cNvSpPr/>
              <p:nvPr/>
            </p:nvSpPr>
            <p:spPr>
              <a:xfrm>
                <a:off x="7034475" y="288612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7"/>
                      <a:pt x="193" y="387"/>
                    </a:cubicBezTo>
                    <a:cubicBezTo>
                      <a:pt x="299" y="387"/>
                      <a:pt x="387" y="299"/>
                      <a:pt x="387" y="193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11657;p55"/>
              <p:cNvSpPr/>
              <p:nvPr/>
            </p:nvSpPr>
            <p:spPr>
              <a:xfrm>
                <a:off x="6851250" y="306935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3"/>
                    </a:cubicBezTo>
                    <a:cubicBezTo>
                      <a:pt x="0" y="299"/>
                      <a:pt x="86" y="385"/>
                      <a:pt x="193" y="385"/>
                    </a:cubicBezTo>
                    <a:cubicBezTo>
                      <a:pt x="300" y="385"/>
                      <a:pt x="387" y="299"/>
                      <a:pt x="387" y="193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11658;p55"/>
              <p:cNvSpPr/>
              <p:nvPr/>
            </p:nvSpPr>
            <p:spPr>
              <a:xfrm>
                <a:off x="6727500" y="325097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11659;p55"/>
              <p:cNvSpPr/>
              <p:nvPr/>
            </p:nvSpPr>
            <p:spPr>
              <a:xfrm>
                <a:off x="6788600" y="31899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11660;p55"/>
              <p:cNvSpPr/>
              <p:nvPr/>
            </p:nvSpPr>
            <p:spPr>
              <a:xfrm>
                <a:off x="6848050" y="3128825"/>
                <a:ext cx="129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8" extrusionOk="0">
                    <a:moveTo>
                      <a:pt x="258" y="0"/>
                    </a:moveTo>
                    <a:cubicBezTo>
                      <a:pt x="209" y="0"/>
                      <a:pt x="160" y="19"/>
                      <a:pt x="122" y="57"/>
                    </a:cubicBezTo>
                    <a:cubicBezTo>
                      <a:pt x="1" y="179"/>
                      <a:pt x="86" y="388"/>
                      <a:pt x="258" y="388"/>
                    </a:cubicBezTo>
                    <a:cubicBezTo>
                      <a:pt x="430" y="388"/>
                      <a:pt x="516" y="179"/>
                      <a:pt x="395" y="57"/>
                    </a:cubicBezTo>
                    <a:cubicBezTo>
                      <a:pt x="357" y="19"/>
                      <a:pt x="308" y="0"/>
                      <a:pt x="258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11661;p55"/>
              <p:cNvSpPr/>
              <p:nvPr/>
            </p:nvSpPr>
            <p:spPr>
              <a:xfrm>
                <a:off x="6941275" y="30372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11662;p55"/>
              <p:cNvSpPr/>
              <p:nvPr/>
            </p:nvSpPr>
            <p:spPr>
              <a:xfrm>
                <a:off x="6697000" y="328152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11663;p55"/>
              <p:cNvSpPr/>
              <p:nvPr/>
            </p:nvSpPr>
            <p:spPr>
              <a:xfrm>
                <a:off x="6756425" y="3220450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1"/>
                    </a:moveTo>
                    <a:cubicBezTo>
                      <a:pt x="209" y="1"/>
                      <a:pt x="160" y="20"/>
                      <a:pt x="122" y="58"/>
                    </a:cubicBezTo>
                    <a:cubicBezTo>
                      <a:pt x="0" y="179"/>
                      <a:pt x="87" y="387"/>
                      <a:pt x="260" y="387"/>
                    </a:cubicBezTo>
                    <a:cubicBezTo>
                      <a:pt x="431" y="387"/>
                      <a:pt x="517" y="179"/>
                      <a:pt x="396" y="58"/>
                    </a:cubicBezTo>
                    <a:cubicBezTo>
                      <a:pt x="358" y="20"/>
                      <a:pt x="309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11664;p55"/>
              <p:cNvSpPr/>
              <p:nvPr/>
            </p:nvSpPr>
            <p:spPr>
              <a:xfrm>
                <a:off x="6819150" y="3159375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0"/>
                      <a:pt x="87" y="386"/>
                      <a:pt x="193" y="386"/>
                    </a:cubicBezTo>
                    <a:cubicBezTo>
                      <a:pt x="299" y="386"/>
                      <a:pt x="385" y="300"/>
                      <a:pt x="385" y="193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11665;p55"/>
              <p:cNvSpPr/>
              <p:nvPr/>
            </p:nvSpPr>
            <p:spPr>
              <a:xfrm>
                <a:off x="6910725" y="30677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11666;p55"/>
              <p:cNvSpPr/>
              <p:nvPr/>
            </p:nvSpPr>
            <p:spPr>
              <a:xfrm>
                <a:off x="6971825" y="3006700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299"/>
                      <a:pt x="87" y="386"/>
                      <a:pt x="193" y="386"/>
                    </a:cubicBezTo>
                    <a:cubicBezTo>
                      <a:pt x="299" y="386"/>
                      <a:pt x="386" y="299"/>
                      <a:pt x="386" y="193"/>
                    </a:cubicBezTo>
                    <a:cubicBezTo>
                      <a:pt x="386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11667;p55"/>
              <p:cNvSpPr/>
              <p:nvPr/>
            </p:nvSpPr>
            <p:spPr>
              <a:xfrm>
                <a:off x="7002325" y="2976150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3"/>
                    </a:cubicBezTo>
                    <a:cubicBezTo>
                      <a:pt x="1" y="299"/>
                      <a:pt x="89" y="386"/>
                      <a:pt x="195" y="386"/>
                    </a:cubicBezTo>
                    <a:cubicBezTo>
                      <a:pt x="301" y="386"/>
                      <a:pt x="387" y="299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11668;p55"/>
              <p:cNvSpPr/>
              <p:nvPr/>
            </p:nvSpPr>
            <p:spPr>
              <a:xfrm>
                <a:off x="7032875" y="2945625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11669;p55"/>
              <p:cNvSpPr/>
              <p:nvPr/>
            </p:nvSpPr>
            <p:spPr>
              <a:xfrm>
                <a:off x="7063425" y="2915075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11670;p55"/>
              <p:cNvSpPr/>
              <p:nvPr/>
            </p:nvSpPr>
            <p:spPr>
              <a:xfrm>
                <a:off x="6880200" y="3098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11671;p55"/>
              <p:cNvSpPr/>
              <p:nvPr/>
            </p:nvSpPr>
            <p:spPr>
              <a:xfrm>
                <a:off x="6756500" y="327997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3" y="385"/>
                    </a:cubicBezTo>
                    <a:cubicBezTo>
                      <a:pt x="299" y="385"/>
                      <a:pt x="387" y="299"/>
                      <a:pt x="387" y="193"/>
                    </a:cubicBezTo>
                    <a:cubicBezTo>
                      <a:pt x="387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11672;p55"/>
              <p:cNvSpPr/>
              <p:nvPr/>
            </p:nvSpPr>
            <p:spPr>
              <a:xfrm>
                <a:off x="6815925" y="3218875"/>
                <a:ext cx="129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8" extrusionOk="0">
                    <a:moveTo>
                      <a:pt x="259" y="0"/>
                    </a:moveTo>
                    <a:cubicBezTo>
                      <a:pt x="209" y="0"/>
                      <a:pt x="160" y="19"/>
                      <a:pt x="123" y="57"/>
                    </a:cubicBezTo>
                    <a:cubicBezTo>
                      <a:pt x="0" y="178"/>
                      <a:pt x="87" y="387"/>
                      <a:pt x="260" y="387"/>
                    </a:cubicBezTo>
                    <a:cubicBezTo>
                      <a:pt x="431" y="387"/>
                      <a:pt x="517" y="178"/>
                      <a:pt x="396" y="57"/>
                    </a:cubicBezTo>
                    <a:cubicBezTo>
                      <a:pt x="358" y="19"/>
                      <a:pt x="308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11673;p55"/>
              <p:cNvSpPr/>
              <p:nvPr/>
            </p:nvSpPr>
            <p:spPr>
              <a:xfrm>
                <a:off x="6878650" y="31578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11674;p55"/>
              <p:cNvSpPr/>
              <p:nvPr/>
            </p:nvSpPr>
            <p:spPr>
              <a:xfrm>
                <a:off x="6970225" y="30662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11675;p55"/>
              <p:cNvSpPr/>
              <p:nvPr/>
            </p:nvSpPr>
            <p:spPr>
              <a:xfrm>
                <a:off x="6725950" y="3310475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6" name="Google Shape;11676;p55"/>
              <p:cNvSpPr/>
              <p:nvPr/>
            </p:nvSpPr>
            <p:spPr>
              <a:xfrm>
                <a:off x="6787050" y="3249425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7"/>
                      <a:pt x="193" y="387"/>
                    </a:cubicBezTo>
                    <a:cubicBezTo>
                      <a:pt x="299" y="387"/>
                      <a:pt x="385" y="299"/>
                      <a:pt x="385" y="193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7" name="Google Shape;11677;p55"/>
              <p:cNvSpPr/>
              <p:nvPr/>
            </p:nvSpPr>
            <p:spPr>
              <a:xfrm>
                <a:off x="6846475" y="3188350"/>
                <a:ext cx="129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7" extrusionOk="0">
                    <a:moveTo>
                      <a:pt x="259" y="0"/>
                    </a:moveTo>
                    <a:cubicBezTo>
                      <a:pt x="209" y="0"/>
                      <a:pt x="160" y="19"/>
                      <a:pt x="123" y="56"/>
                    </a:cubicBezTo>
                    <a:cubicBezTo>
                      <a:pt x="0" y="179"/>
                      <a:pt x="86" y="387"/>
                      <a:pt x="259" y="387"/>
                    </a:cubicBezTo>
                    <a:cubicBezTo>
                      <a:pt x="431" y="387"/>
                      <a:pt x="517" y="179"/>
                      <a:pt x="396" y="56"/>
                    </a:cubicBezTo>
                    <a:cubicBezTo>
                      <a:pt x="358" y="19"/>
                      <a:pt x="308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8" name="Google Shape;11678;p55"/>
              <p:cNvSpPr/>
              <p:nvPr/>
            </p:nvSpPr>
            <p:spPr>
              <a:xfrm>
                <a:off x="6939725" y="3096750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299"/>
                      <a:pt x="87" y="385"/>
                      <a:pt x="193" y="385"/>
                    </a:cubicBezTo>
                    <a:cubicBezTo>
                      <a:pt x="299" y="385"/>
                      <a:pt x="386" y="299"/>
                      <a:pt x="386" y="193"/>
                    </a:cubicBezTo>
                    <a:cubicBezTo>
                      <a:pt x="386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9" name="Google Shape;11679;p55"/>
              <p:cNvSpPr/>
              <p:nvPr/>
            </p:nvSpPr>
            <p:spPr>
              <a:xfrm>
                <a:off x="7000775" y="30356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0" name="Google Shape;11680;p55"/>
              <p:cNvSpPr/>
              <p:nvPr/>
            </p:nvSpPr>
            <p:spPr>
              <a:xfrm>
                <a:off x="7031325" y="30051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1" name="Google Shape;11681;p55"/>
              <p:cNvSpPr/>
              <p:nvPr/>
            </p:nvSpPr>
            <p:spPr>
              <a:xfrm>
                <a:off x="7061875" y="2974600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299"/>
                      <a:pt x="87" y="386"/>
                      <a:pt x="193" y="386"/>
                    </a:cubicBezTo>
                    <a:cubicBezTo>
                      <a:pt x="300" y="386"/>
                      <a:pt x="387" y="299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2" name="Google Shape;11682;p55"/>
              <p:cNvSpPr/>
              <p:nvPr/>
            </p:nvSpPr>
            <p:spPr>
              <a:xfrm>
                <a:off x="7092400" y="2944050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0"/>
                      <a:pt x="87" y="386"/>
                      <a:pt x="193" y="386"/>
                    </a:cubicBezTo>
                    <a:cubicBezTo>
                      <a:pt x="300" y="386"/>
                      <a:pt x="386" y="300"/>
                      <a:pt x="386" y="193"/>
                    </a:cubicBezTo>
                    <a:cubicBezTo>
                      <a:pt x="386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3" name="Google Shape;11683;p55"/>
              <p:cNvSpPr/>
              <p:nvPr/>
            </p:nvSpPr>
            <p:spPr>
              <a:xfrm>
                <a:off x="6909175" y="312725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299" y="387"/>
                      <a:pt x="386" y="301"/>
                      <a:pt x="386" y="195"/>
                    </a:cubicBezTo>
                    <a:cubicBezTo>
                      <a:pt x="386" y="88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11684;p55"/>
              <p:cNvSpPr/>
              <p:nvPr/>
            </p:nvSpPr>
            <p:spPr>
              <a:xfrm>
                <a:off x="6783825" y="3308900"/>
                <a:ext cx="129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9" extrusionOk="0">
                    <a:moveTo>
                      <a:pt x="259" y="1"/>
                    </a:moveTo>
                    <a:cubicBezTo>
                      <a:pt x="209" y="1"/>
                      <a:pt x="160" y="20"/>
                      <a:pt x="122" y="58"/>
                    </a:cubicBezTo>
                    <a:cubicBezTo>
                      <a:pt x="0" y="180"/>
                      <a:pt x="87" y="388"/>
                      <a:pt x="258" y="388"/>
                    </a:cubicBezTo>
                    <a:cubicBezTo>
                      <a:pt x="431" y="388"/>
                      <a:pt x="517" y="180"/>
                      <a:pt x="396" y="58"/>
                    </a:cubicBezTo>
                    <a:cubicBezTo>
                      <a:pt x="358" y="20"/>
                      <a:pt x="308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11685;p55"/>
              <p:cNvSpPr/>
              <p:nvPr/>
            </p:nvSpPr>
            <p:spPr>
              <a:xfrm>
                <a:off x="6846550" y="324782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300" y="388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11686;p55"/>
              <p:cNvSpPr/>
              <p:nvPr/>
            </p:nvSpPr>
            <p:spPr>
              <a:xfrm>
                <a:off x="6907600" y="3186775"/>
                <a:ext cx="967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6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0"/>
                      <a:pt x="88" y="386"/>
                      <a:pt x="194" y="386"/>
                    </a:cubicBezTo>
                    <a:cubicBezTo>
                      <a:pt x="300" y="386"/>
                      <a:pt x="387" y="300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7" name="Google Shape;11687;p55"/>
              <p:cNvSpPr/>
              <p:nvPr/>
            </p:nvSpPr>
            <p:spPr>
              <a:xfrm>
                <a:off x="6999225" y="30951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8" name="Google Shape;11688;p55"/>
              <p:cNvSpPr/>
              <p:nvPr/>
            </p:nvSpPr>
            <p:spPr>
              <a:xfrm>
                <a:off x="6754900" y="3339475"/>
                <a:ext cx="97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6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3"/>
                    </a:cubicBezTo>
                    <a:cubicBezTo>
                      <a:pt x="1" y="299"/>
                      <a:pt x="89" y="385"/>
                      <a:pt x="195" y="385"/>
                    </a:cubicBezTo>
                    <a:cubicBezTo>
                      <a:pt x="301" y="385"/>
                      <a:pt x="387" y="299"/>
                      <a:pt x="387" y="193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11689;p55"/>
              <p:cNvSpPr/>
              <p:nvPr/>
            </p:nvSpPr>
            <p:spPr>
              <a:xfrm>
                <a:off x="6816000" y="3278375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11690;p55"/>
              <p:cNvSpPr/>
              <p:nvPr/>
            </p:nvSpPr>
            <p:spPr>
              <a:xfrm>
                <a:off x="6877075" y="3217300"/>
                <a:ext cx="9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7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0" y="387"/>
                      <a:pt x="386" y="300"/>
                      <a:pt x="386" y="194"/>
                    </a:cubicBezTo>
                    <a:cubicBezTo>
                      <a:pt x="386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11691;p55"/>
              <p:cNvSpPr/>
              <p:nvPr/>
            </p:nvSpPr>
            <p:spPr>
              <a:xfrm>
                <a:off x="6968675" y="31257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2" name="Google Shape;11692;p55"/>
              <p:cNvSpPr/>
              <p:nvPr/>
            </p:nvSpPr>
            <p:spPr>
              <a:xfrm>
                <a:off x="7029775" y="3064650"/>
                <a:ext cx="96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6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3"/>
                    </a:cubicBezTo>
                    <a:cubicBezTo>
                      <a:pt x="0" y="299"/>
                      <a:pt x="87" y="385"/>
                      <a:pt x="193" y="385"/>
                    </a:cubicBezTo>
                    <a:cubicBezTo>
                      <a:pt x="299" y="385"/>
                      <a:pt x="385" y="299"/>
                      <a:pt x="385" y="193"/>
                    </a:cubicBezTo>
                    <a:cubicBezTo>
                      <a:pt x="385" y="87"/>
                      <a:pt x="299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3" name="Google Shape;11693;p55"/>
              <p:cNvSpPr/>
              <p:nvPr/>
            </p:nvSpPr>
            <p:spPr>
              <a:xfrm>
                <a:off x="7060325" y="3034100"/>
                <a:ext cx="9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299"/>
                      <a:pt x="86" y="387"/>
                      <a:pt x="193" y="387"/>
                    </a:cubicBezTo>
                    <a:cubicBezTo>
                      <a:pt x="299" y="387"/>
                      <a:pt x="385" y="299"/>
                      <a:pt x="385" y="193"/>
                    </a:cubicBezTo>
                    <a:cubicBezTo>
                      <a:pt x="385" y="87"/>
                      <a:pt x="299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4" name="Google Shape;11694;p55"/>
              <p:cNvSpPr/>
              <p:nvPr/>
            </p:nvSpPr>
            <p:spPr>
              <a:xfrm>
                <a:off x="7090825" y="30035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5" name="Google Shape;11695;p55"/>
              <p:cNvSpPr/>
              <p:nvPr/>
            </p:nvSpPr>
            <p:spPr>
              <a:xfrm>
                <a:off x="7119725" y="2973025"/>
                <a:ext cx="129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7" extrusionOk="0">
                    <a:moveTo>
                      <a:pt x="259" y="0"/>
                    </a:moveTo>
                    <a:cubicBezTo>
                      <a:pt x="210" y="0"/>
                      <a:pt x="160" y="19"/>
                      <a:pt x="122" y="56"/>
                    </a:cubicBezTo>
                    <a:cubicBezTo>
                      <a:pt x="1" y="179"/>
                      <a:pt x="87" y="387"/>
                      <a:pt x="259" y="387"/>
                    </a:cubicBezTo>
                    <a:cubicBezTo>
                      <a:pt x="431" y="387"/>
                      <a:pt x="518" y="179"/>
                      <a:pt x="397" y="56"/>
                    </a:cubicBezTo>
                    <a:cubicBezTo>
                      <a:pt x="359" y="19"/>
                      <a:pt x="309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6" name="Google Shape;11696;p55"/>
              <p:cNvSpPr/>
              <p:nvPr/>
            </p:nvSpPr>
            <p:spPr>
              <a:xfrm>
                <a:off x="6936500" y="3156225"/>
                <a:ext cx="129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88" extrusionOk="0">
                    <a:moveTo>
                      <a:pt x="259" y="0"/>
                    </a:moveTo>
                    <a:cubicBezTo>
                      <a:pt x="210" y="0"/>
                      <a:pt x="161" y="19"/>
                      <a:pt x="124" y="57"/>
                    </a:cubicBezTo>
                    <a:cubicBezTo>
                      <a:pt x="1" y="180"/>
                      <a:pt x="87" y="388"/>
                      <a:pt x="260" y="388"/>
                    </a:cubicBezTo>
                    <a:cubicBezTo>
                      <a:pt x="431" y="388"/>
                      <a:pt x="518" y="180"/>
                      <a:pt x="396" y="57"/>
                    </a:cubicBezTo>
                    <a:cubicBezTo>
                      <a:pt x="358" y="19"/>
                      <a:pt x="309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97" name="Google Shape;11697;p55"/>
            <p:cNvSpPr/>
            <p:nvPr/>
          </p:nvSpPr>
          <p:spPr>
            <a:xfrm rot="-5400000">
              <a:off x="-111602" y="3067061"/>
              <a:ext cx="1891083" cy="1891083"/>
            </a:xfrm>
            <a:custGeom>
              <a:avLst/>
              <a:gdLst/>
              <a:ahLst/>
              <a:cxnLst/>
              <a:rect l="l" t="t" r="r" b="b"/>
              <a:pathLst>
                <a:path w="55702" h="55702" extrusionOk="0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55"/>
            <p:cNvSpPr/>
            <p:nvPr/>
          </p:nvSpPr>
          <p:spPr>
            <a:xfrm rot="-5400000">
              <a:off x="-175870" y="3002788"/>
              <a:ext cx="1737934" cy="1644029"/>
            </a:xfrm>
            <a:custGeom>
              <a:avLst/>
              <a:gdLst/>
              <a:ahLst/>
              <a:cxnLst/>
              <a:rect l="l" t="t" r="r" b="b"/>
              <a:pathLst>
                <a:path w="51191" h="48425" extrusionOk="0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99" name="Google Shape;11699;p55"/>
            <p:cNvGrpSpPr/>
            <p:nvPr/>
          </p:nvGrpSpPr>
          <p:grpSpPr>
            <a:xfrm rot="-5400000">
              <a:off x="215619" y="3407184"/>
              <a:ext cx="1236640" cy="1210852"/>
              <a:chOff x="236475" y="527300"/>
              <a:chExt cx="1124525" cy="1101075"/>
            </a:xfrm>
          </p:grpSpPr>
          <p:sp>
            <p:nvSpPr>
              <p:cNvPr id="11700" name="Google Shape;11700;p55"/>
              <p:cNvSpPr/>
              <p:nvPr/>
            </p:nvSpPr>
            <p:spPr>
              <a:xfrm>
                <a:off x="4352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1" name="Google Shape;11701;p55"/>
              <p:cNvSpPr/>
              <p:nvPr/>
            </p:nvSpPr>
            <p:spPr>
              <a:xfrm>
                <a:off x="47500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2" name="Google Shape;11702;p55"/>
              <p:cNvSpPr/>
              <p:nvPr/>
            </p:nvSpPr>
            <p:spPr>
              <a:xfrm>
                <a:off x="5147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3" name="Google Shape;11703;p55"/>
              <p:cNvSpPr/>
              <p:nvPr/>
            </p:nvSpPr>
            <p:spPr>
              <a:xfrm>
                <a:off x="554500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4" name="Google Shape;11704;p55"/>
              <p:cNvSpPr/>
              <p:nvPr/>
            </p:nvSpPr>
            <p:spPr>
              <a:xfrm>
                <a:off x="594250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4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5" name="Google Shape;11705;p55"/>
              <p:cNvSpPr/>
              <p:nvPr/>
            </p:nvSpPr>
            <p:spPr>
              <a:xfrm>
                <a:off x="634025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11706;p55"/>
              <p:cNvSpPr/>
              <p:nvPr/>
            </p:nvSpPr>
            <p:spPr>
              <a:xfrm>
                <a:off x="673775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11707;p55"/>
              <p:cNvSpPr/>
              <p:nvPr/>
            </p:nvSpPr>
            <p:spPr>
              <a:xfrm>
                <a:off x="713525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8" name="Google Shape;11708;p55"/>
              <p:cNvSpPr/>
              <p:nvPr/>
            </p:nvSpPr>
            <p:spPr>
              <a:xfrm>
                <a:off x="753300" y="14822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9" name="Google Shape;11709;p55"/>
              <p:cNvSpPr/>
              <p:nvPr/>
            </p:nvSpPr>
            <p:spPr>
              <a:xfrm>
                <a:off x="7930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0" name="Google Shape;11710;p55"/>
              <p:cNvSpPr/>
              <p:nvPr/>
            </p:nvSpPr>
            <p:spPr>
              <a:xfrm>
                <a:off x="8328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1" name="Google Shape;11711;p55"/>
              <p:cNvSpPr/>
              <p:nvPr/>
            </p:nvSpPr>
            <p:spPr>
              <a:xfrm>
                <a:off x="8725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2" name="Google Shape;11712;p55"/>
              <p:cNvSpPr/>
              <p:nvPr/>
            </p:nvSpPr>
            <p:spPr>
              <a:xfrm>
                <a:off x="9123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3" name="Google Shape;11713;p55"/>
              <p:cNvSpPr/>
              <p:nvPr/>
            </p:nvSpPr>
            <p:spPr>
              <a:xfrm>
                <a:off x="95207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4" name="Google Shape;11714;p55"/>
              <p:cNvSpPr/>
              <p:nvPr/>
            </p:nvSpPr>
            <p:spPr>
              <a:xfrm>
                <a:off x="991825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5" name="Google Shape;11715;p55"/>
              <p:cNvSpPr/>
              <p:nvPr/>
            </p:nvSpPr>
            <p:spPr>
              <a:xfrm>
                <a:off x="1031575" y="14822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9" y="0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6" name="Google Shape;11716;p55"/>
              <p:cNvSpPr/>
              <p:nvPr/>
            </p:nvSpPr>
            <p:spPr>
              <a:xfrm>
                <a:off x="10713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0" y="209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7" name="Google Shape;11717;p55"/>
              <p:cNvSpPr/>
              <p:nvPr/>
            </p:nvSpPr>
            <p:spPr>
              <a:xfrm>
                <a:off x="111110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8" name="Google Shape;11718;p55"/>
              <p:cNvSpPr/>
              <p:nvPr/>
            </p:nvSpPr>
            <p:spPr>
              <a:xfrm>
                <a:off x="1150850" y="1482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9" name="Google Shape;11719;p55"/>
              <p:cNvSpPr/>
              <p:nvPr/>
            </p:nvSpPr>
            <p:spPr>
              <a:xfrm>
                <a:off x="3971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11720;p55"/>
              <p:cNvSpPr/>
              <p:nvPr/>
            </p:nvSpPr>
            <p:spPr>
              <a:xfrm>
                <a:off x="435250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11721;p55"/>
              <p:cNvSpPr/>
              <p:nvPr/>
            </p:nvSpPr>
            <p:spPr>
              <a:xfrm>
                <a:off x="475000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11722;p55"/>
              <p:cNvSpPr/>
              <p:nvPr/>
            </p:nvSpPr>
            <p:spPr>
              <a:xfrm>
                <a:off x="516425" y="1448100"/>
                <a:ext cx="96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90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3" name="Google Shape;11723;p55"/>
              <p:cNvSpPr/>
              <p:nvPr/>
            </p:nvSpPr>
            <p:spPr>
              <a:xfrm>
                <a:off x="554500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4" name="Google Shape;11724;p55"/>
              <p:cNvSpPr/>
              <p:nvPr/>
            </p:nvSpPr>
            <p:spPr>
              <a:xfrm>
                <a:off x="595925" y="14481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5" name="Google Shape;11725;p55"/>
              <p:cNvSpPr/>
              <p:nvPr/>
            </p:nvSpPr>
            <p:spPr>
              <a:xfrm>
                <a:off x="634025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6" name="Google Shape;11726;p55"/>
              <p:cNvSpPr/>
              <p:nvPr/>
            </p:nvSpPr>
            <p:spPr>
              <a:xfrm>
                <a:off x="673775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7" name="Google Shape;11727;p55"/>
              <p:cNvSpPr/>
              <p:nvPr/>
            </p:nvSpPr>
            <p:spPr>
              <a:xfrm>
                <a:off x="47500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8" name="Google Shape;11728;p55"/>
              <p:cNvSpPr/>
              <p:nvPr/>
            </p:nvSpPr>
            <p:spPr>
              <a:xfrm>
                <a:off x="51475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9" name="Google Shape;11729;p55"/>
              <p:cNvSpPr/>
              <p:nvPr/>
            </p:nvSpPr>
            <p:spPr>
              <a:xfrm>
                <a:off x="554500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0" name="Google Shape;11730;p55"/>
              <p:cNvSpPr/>
              <p:nvPr/>
            </p:nvSpPr>
            <p:spPr>
              <a:xfrm>
                <a:off x="594250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1" name="Google Shape;11731;p55"/>
              <p:cNvSpPr/>
              <p:nvPr/>
            </p:nvSpPr>
            <p:spPr>
              <a:xfrm>
                <a:off x="634025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2" name="Google Shape;11732;p55"/>
              <p:cNvSpPr/>
              <p:nvPr/>
            </p:nvSpPr>
            <p:spPr>
              <a:xfrm>
                <a:off x="673775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3" name="Google Shape;11733;p55"/>
              <p:cNvSpPr/>
              <p:nvPr/>
            </p:nvSpPr>
            <p:spPr>
              <a:xfrm>
                <a:off x="713525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4" name="Google Shape;11734;p55"/>
              <p:cNvSpPr/>
              <p:nvPr/>
            </p:nvSpPr>
            <p:spPr>
              <a:xfrm>
                <a:off x="753300" y="15163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5" name="Google Shape;11735;p55"/>
              <p:cNvSpPr/>
              <p:nvPr/>
            </p:nvSpPr>
            <p:spPr>
              <a:xfrm>
                <a:off x="7930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6" name="Google Shape;11736;p55"/>
              <p:cNvSpPr/>
              <p:nvPr/>
            </p:nvSpPr>
            <p:spPr>
              <a:xfrm>
                <a:off x="8328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7" name="Google Shape;11737;p55"/>
              <p:cNvSpPr/>
              <p:nvPr/>
            </p:nvSpPr>
            <p:spPr>
              <a:xfrm>
                <a:off x="8725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8" name="Google Shape;11738;p55"/>
              <p:cNvSpPr/>
              <p:nvPr/>
            </p:nvSpPr>
            <p:spPr>
              <a:xfrm>
                <a:off x="9123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9" name="Google Shape;11739;p55"/>
              <p:cNvSpPr/>
              <p:nvPr/>
            </p:nvSpPr>
            <p:spPr>
              <a:xfrm>
                <a:off x="95207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0" name="Google Shape;11740;p55"/>
              <p:cNvSpPr/>
              <p:nvPr/>
            </p:nvSpPr>
            <p:spPr>
              <a:xfrm>
                <a:off x="991825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1" name="Google Shape;11741;p55"/>
              <p:cNvSpPr/>
              <p:nvPr/>
            </p:nvSpPr>
            <p:spPr>
              <a:xfrm>
                <a:off x="1031575" y="15163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2" name="Google Shape;11742;p55"/>
              <p:cNvSpPr/>
              <p:nvPr/>
            </p:nvSpPr>
            <p:spPr>
              <a:xfrm>
                <a:off x="107135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3" name="Google Shape;11743;p55"/>
              <p:cNvSpPr/>
              <p:nvPr/>
            </p:nvSpPr>
            <p:spPr>
              <a:xfrm>
                <a:off x="1111100" y="15163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4" name="Google Shape;11744;p55"/>
              <p:cNvSpPr/>
              <p:nvPr/>
            </p:nvSpPr>
            <p:spPr>
              <a:xfrm>
                <a:off x="7152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5" name="Google Shape;11745;p55"/>
              <p:cNvSpPr/>
              <p:nvPr/>
            </p:nvSpPr>
            <p:spPr>
              <a:xfrm>
                <a:off x="753300" y="14481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6" name="Google Shape;11746;p55"/>
              <p:cNvSpPr/>
              <p:nvPr/>
            </p:nvSpPr>
            <p:spPr>
              <a:xfrm>
                <a:off x="7947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7" name="Google Shape;11747;p55"/>
              <p:cNvSpPr/>
              <p:nvPr/>
            </p:nvSpPr>
            <p:spPr>
              <a:xfrm>
                <a:off x="832825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8" name="Google Shape;11748;p55"/>
              <p:cNvSpPr/>
              <p:nvPr/>
            </p:nvSpPr>
            <p:spPr>
              <a:xfrm>
                <a:off x="872575" y="14481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9" name="Google Shape;11749;p55"/>
              <p:cNvSpPr/>
              <p:nvPr/>
            </p:nvSpPr>
            <p:spPr>
              <a:xfrm>
                <a:off x="91395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11750;p55"/>
              <p:cNvSpPr/>
              <p:nvPr/>
            </p:nvSpPr>
            <p:spPr>
              <a:xfrm>
                <a:off x="95370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11751;p55"/>
              <p:cNvSpPr/>
              <p:nvPr/>
            </p:nvSpPr>
            <p:spPr>
              <a:xfrm>
                <a:off x="993450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11752;p55"/>
              <p:cNvSpPr/>
              <p:nvPr/>
            </p:nvSpPr>
            <p:spPr>
              <a:xfrm>
                <a:off x="10332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3" name="Google Shape;11753;p55"/>
              <p:cNvSpPr/>
              <p:nvPr/>
            </p:nvSpPr>
            <p:spPr>
              <a:xfrm>
                <a:off x="107297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4" name="Google Shape;11754;p55"/>
              <p:cNvSpPr/>
              <p:nvPr/>
            </p:nvSpPr>
            <p:spPr>
              <a:xfrm>
                <a:off x="1112725" y="1448100"/>
                <a:ext cx="97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90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11755;p55"/>
              <p:cNvSpPr/>
              <p:nvPr/>
            </p:nvSpPr>
            <p:spPr>
              <a:xfrm>
                <a:off x="1152500" y="1448100"/>
                <a:ext cx="97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90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11756;p55"/>
              <p:cNvSpPr/>
              <p:nvPr/>
            </p:nvSpPr>
            <p:spPr>
              <a:xfrm>
                <a:off x="1192275" y="1448100"/>
                <a:ext cx="96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90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11757;p55"/>
              <p:cNvSpPr/>
              <p:nvPr/>
            </p:nvSpPr>
            <p:spPr>
              <a:xfrm>
                <a:off x="355750" y="14140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8" name="Google Shape;11758;p55"/>
              <p:cNvSpPr/>
              <p:nvPr/>
            </p:nvSpPr>
            <p:spPr>
              <a:xfrm>
                <a:off x="3971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9" name="Google Shape;11759;p55"/>
              <p:cNvSpPr/>
              <p:nvPr/>
            </p:nvSpPr>
            <p:spPr>
              <a:xfrm>
                <a:off x="435250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11760;p55"/>
              <p:cNvSpPr/>
              <p:nvPr/>
            </p:nvSpPr>
            <p:spPr>
              <a:xfrm>
                <a:off x="475000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11761;p55"/>
              <p:cNvSpPr/>
              <p:nvPr/>
            </p:nvSpPr>
            <p:spPr>
              <a:xfrm>
                <a:off x="51642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11762;p55"/>
              <p:cNvSpPr/>
              <p:nvPr/>
            </p:nvSpPr>
            <p:spPr>
              <a:xfrm>
                <a:off x="554500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3" name="Google Shape;11763;p55"/>
              <p:cNvSpPr/>
              <p:nvPr/>
            </p:nvSpPr>
            <p:spPr>
              <a:xfrm>
                <a:off x="595925" y="14140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4" name="Google Shape;11764;p55"/>
              <p:cNvSpPr/>
              <p:nvPr/>
            </p:nvSpPr>
            <p:spPr>
              <a:xfrm>
                <a:off x="634025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11765;p55"/>
              <p:cNvSpPr/>
              <p:nvPr/>
            </p:nvSpPr>
            <p:spPr>
              <a:xfrm>
                <a:off x="673775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6" name="Google Shape;11766;p55"/>
              <p:cNvSpPr/>
              <p:nvPr/>
            </p:nvSpPr>
            <p:spPr>
              <a:xfrm>
                <a:off x="7152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7" name="Google Shape;11767;p55"/>
              <p:cNvSpPr/>
              <p:nvPr/>
            </p:nvSpPr>
            <p:spPr>
              <a:xfrm>
                <a:off x="753300" y="14140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11768;p55"/>
              <p:cNvSpPr/>
              <p:nvPr/>
            </p:nvSpPr>
            <p:spPr>
              <a:xfrm>
                <a:off x="7947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11769;p55"/>
              <p:cNvSpPr/>
              <p:nvPr/>
            </p:nvSpPr>
            <p:spPr>
              <a:xfrm>
                <a:off x="832825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11770;p55"/>
              <p:cNvSpPr/>
              <p:nvPr/>
            </p:nvSpPr>
            <p:spPr>
              <a:xfrm>
                <a:off x="872575" y="14140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1" name="Google Shape;11771;p55"/>
              <p:cNvSpPr/>
              <p:nvPr/>
            </p:nvSpPr>
            <p:spPr>
              <a:xfrm>
                <a:off x="91395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2" name="Google Shape;11772;p55"/>
              <p:cNvSpPr/>
              <p:nvPr/>
            </p:nvSpPr>
            <p:spPr>
              <a:xfrm>
                <a:off x="95370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3" name="Google Shape;11773;p55"/>
              <p:cNvSpPr/>
              <p:nvPr/>
            </p:nvSpPr>
            <p:spPr>
              <a:xfrm>
                <a:off x="993450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4" name="Google Shape;11774;p55"/>
              <p:cNvSpPr/>
              <p:nvPr/>
            </p:nvSpPr>
            <p:spPr>
              <a:xfrm>
                <a:off x="10332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5" name="Google Shape;11775;p55"/>
              <p:cNvSpPr/>
              <p:nvPr/>
            </p:nvSpPr>
            <p:spPr>
              <a:xfrm>
                <a:off x="107297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6" name="Google Shape;11776;p55"/>
              <p:cNvSpPr/>
              <p:nvPr/>
            </p:nvSpPr>
            <p:spPr>
              <a:xfrm>
                <a:off x="1112725" y="14140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7" name="Google Shape;11777;p55"/>
              <p:cNvSpPr/>
              <p:nvPr/>
            </p:nvSpPr>
            <p:spPr>
              <a:xfrm>
                <a:off x="1152500" y="14140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8" name="Google Shape;11778;p55"/>
              <p:cNvSpPr/>
              <p:nvPr/>
            </p:nvSpPr>
            <p:spPr>
              <a:xfrm>
                <a:off x="119227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9" name="Google Shape;11779;p55"/>
              <p:cNvSpPr/>
              <p:nvPr/>
            </p:nvSpPr>
            <p:spPr>
              <a:xfrm>
                <a:off x="1232025" y="14140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0" name="Google Shape;11780;p55"/>
              <p:cNvSpPr/>
              <p:nvPr/>
            </p:nvSpPr>
            <p:spPr>
              <a:xfrm>
                <a:off x="355750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1" name="Google Shape;11781;p55"/>
              <p:cNvSpPr/>
              <p:nvPr/>
            </p:nvSpPr>
            <p:spPr>
              <a:xfrm>
                <a:off x="3971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2" name="Google Shape;11782;p55"/>
              <p:cNvSpPr/>
              <p:nvPr/>
            </p:nvSpPr>
            <p:spPr>
              <a:xfrm>
                <a:off x="435250" y="13799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3" name="Google Shape;11783;p55"/>
              <p:cNvSpPr/>
              <p:nvPr/>
            </p:nvSpPr>
            <p:spPr>
              <a:xfrm>
                <a:off x="475000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4" name="Google Shape;11784;p55"/>
              <p:cNvSpPr/>
              <p:nvPr/>
            </p:nvSpPr>
            <p:spPr>
              <a:xfrm>
                <a:off x="51642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5" name="Google Shape;11785;p55"/>
              <p:cNvSpPr/>
              <p:nvPr/>
            </p:nvSpPr>
            <p:spPr>
              <a:xfrm>
                <a:off x="554500" y="13799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6" name="Google Shape;11786;p55"/>
              <p:cNvSpPr/>
              <p:nvPr/>
            </p:nvSpPr>
            <p:spPr>
              <a:xfrm>
                <a:off x="595925" y="13799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7" name="Google Shape;11787;p55"/>
              <p:cNvSpPr/>
              <p:nvPr/>
            </p:nvSpPr>
            <p:spPr>
              <a:xfrm>
                <a:off x="634025" y="13799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11788;p55"/>
              <p:cNvSpPr/>
              <p:nvPr/>
            </p:nvSpPr>
            <p:spPr>
              <a:xfrm>
                <a:off x="673775" y="13799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11789;p55"/>
              <p:cNvSpPr/>
              <p:nvPr/>
            </p:nvSpPr>
            <p:spPr>
              <a:xfrm>
                <a:off x="7152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0" name="Google Shape;11790;p55"/>
              <p:cNvSpPr/>
              <p:nvPr/>
            </p:nvSpPr>
            <p:spPr>
              <a:xfrm>
                <a:off x="753300" y="13799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1" name="Google Shape;11791;p55"/>
              <p:cNvSpPr/>
              <p:nvPr/>
            </p:nvSpPr>
            <p:spPr>
              <a:xfrm>
                <a:off x="7947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11792;p55"/>
              <p:cNvSpPr/>
              <p:nvPr/>
            </p:nvSpPr>
            <p:spPr>
              <a:xfrm>
                <a:off x="832825" y="13799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11793;p55"/>
              <p:cNvSpPr/>
              <p:nvPr/>
            </p:nvSpPr>
            <p:spPr>
              <a:xfrm>
                <a:off x="872575" y="13799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11794;p55"/>
              <p:cNvSpPr/>
              <p:nvPr/>
            </p:nvSpPr>
            <p:spPr>
              <a:xfrm>
                <a:off x="91395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5" name="Google Shape;11795;p55"/>
              <p:cNvSpPr/>
              <p:nvPr/>
            </p:nvSpPr>
            <p:spPr>
              <a:xfrm>
                <a:off x="95370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6" name="Google Shape;11796;p55"/>
              <p:cNvSpPr/>
              <p:nvPr/>
            </p:nvSpPr>
            <p:spPr>
              <a:xfrm>
                <a:off x="993450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11797;p55"/>
              <p:cNvSpPr/>
              <p:nvPr/>
            </p:nvSpPr>
            <p:spPr>
              <a:xfrm>
                <a:off x="10332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11798;p55"/>
              <p:cNvSpPr/>
              <p:nvPr/>
            </p:nvSpPr>
            <p:spPr>
              <a:xfrm>
                <a:off x="107297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11799;p55"/>
              <p:cNvSpPr/>
              <p:nvPr/>
            </p:nvSpPr>
            <p:spPr>
              <a:xfrm>
                <a:off x="1112725" y="13799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0" name="Google Shape;11800;p55"/>
              <p:cNvSpPr/>
              <p:nvPr/>
            </p:nvSpPr>
            <p:spPr>
              <a:xfrm>
                <a:off x="1152500" y="13799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1" name="Google Shape;11801;p55"/>
              <p:cNvSpPr/>
              <p:nvPr/>
            </p:nvSpPr>
            <p:spPr>
              <a:xfrm>
                <a:off x="119227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11802;p55"/>
              <p:cNvSpPr/>
              <p:nvPr/>
            </p:nvSpPr>
            <p:spPr>
              <a:xfrm>
                <a:off x="1232025" y="13799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11803;p55"/>
              <p:cNvSpPr/>
              <p:nvPr/>
            </p:nvSpPr>
            <p:spPr>
              <a:xfrm>
                <a:off x="3176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11804;p55"/>
              <p:cNvSpPr/>
              <p:nvPr/>
            </p:nvSpPr>
            <p:spPr>
              <a:xfrm>
                <a:off x="35575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11805;p55"/>
              <p:cNvSpPr/>
              <p:nvPr/>
            </p:nvSpPr>
            <p:spPr>
              <a:xfrm>
                <a:off x="3971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11806;p55"/>
              <p:cNvSpPr/>
              <p:nvPr/>
            </p:nvSpPr>
            <p:spPr>
              <a:xfrm>
                <a:off x="43525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11807;p55"/>
              <p:cNvSpPr/>
              <p:nvPr/>
            </p:nvSpPr>
            <p:spPr>
              <a:xfrm>
                <a:off x="475000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11808;p55"/>
              <p:cNvSpPr/>
              <p:nvPr/>
            </p:nvSpPr>
            <p:spPr>
              <a:xfrm>
                <a:off x="51642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11809;p55"/>
              <p:cNvSpPr/>
              <p:nvPr/>
            </p:nvSpPr>
            <p:spPr>
              <a:xfrm>
                <a:off x="554500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11810;p55"/>
              <p:cNvSpPr/>
              <p:nvPr/>
            </p:nvSpPr>
            <p:spPr>
              <a:xfrm>
                <a:off x="595925" y="13458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11811;p55"/>
              <p:cNvSpPr/>
              <p:nvPr/>
            </p:nvSpPr>
            <p:spPr>
              <a:xfrm>
                <a:off x="634025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55"/>
              <p:cNvSpPr/>
              <p:nvPr/>
            </p:nvSpPr>
            <p:spPr>
              <a:xfrm>
                <a:off x="673775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55"/>
              <p:cNvSpPr/>
              <p:nvPr/>
            </p:nvSpPr>
            <p:spPr>
              <a:xfrm>
                <a:off x="7152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55"/>
              <p:cNvSpPr/>
              <p:nvPr/>
            </p:nvSpPr>
            <p:spPr>
              <a:xfrm>
                <a:off x="753300" y="1345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55"/>
              <p:cNvSpPr/>
              <p:nvPr/>
            </p:nvSpPr>
            <p:spPr>
              <a:xfrm>
                <a:off x="7947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55"/>
              <p:cNvSpPr/>
              <p:nvPr/>
            </p:nvSpPr>
            <p:spPr>
              <a:xfrm>
                <a:off x="832825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1"/>
                      <a:pt x="210" y="389"/>
                      <a:pt x="257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55"/>
              <p:cNvSpPr/>
              <p:nvPr/>
            </p:nvSpPr>
            <p:spPr>
              <a:xfrm>
                <a:off x="872575" y="1345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1"/>
                      <a:pt x="210" y="389"/>
                      <a:pt x="257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55"/>
              <p:cNvSpPr/>
              <p:nvPr/>
            </p:nvSpPr>
            <p:spPr>
              <a:xfrm>
                <a:off x="91395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55"/>
              <p:cNvSpPr/>
              <p:nvPr/>
            </p:nvSpPr>
            <p:spPr>
              <a:xfrm>
                <a:off x="95370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55"/>
              <p:cNvSpPr/>
              <p:nvPr/>
            </p:nvSpPr>
            <p:spPr>
              <a:xfrm>
                <a:off x="993450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55"/>
              <p:cNvSpPr/>
              <p:nvPr/>
            </p:nvSpPr>
            <p:spPr>
              <a:xfrm>
                <a:off x="10332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55"/>
              <p:cNvSpPr/>
              <p:nvPr/>
            </p:nvSpPr>
            <p:spPr>
              <a:xfrm>
                <a:off x="107297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55"/>
              <p:cNvSpPr/>
              <p:nvPr/>
            </p:nvSpPr>
            <p:spPr>
              <a:xfrm>
                <a:off x="111272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55"/>
              <p:cNvSpPr/>
              <p:nvPr/>
            </p:nvSpPr>
            <p:spPr>
              <a:xfrm>
                <a:off x="1152500" y="134580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11825;p55"/>
              <p:cNvSpPr/>
              <p:nvPr/>
            </p:nvSpPr>
            <p:spPr>
              <a:xfrm>
                <a:off x="119227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55"/>
              <p:cNvSpPr/>
              <p:nvPr/>
            </p:nvSpPr>
            <p:spPr>
              <a:xfrm>
                <a:off x="1232025" y="134580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11827;p55"/>
              <p:cNvSpPr/>
              <p:nvPr/>
            </p:nvSpPr>
            <p:spPr>
              <a:xfrm>
                <a:off x="3176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11828;p55"/>
              <p:cNvSpPr/>
              <p:nvPr/>
            </p:nvSpPr>
            <p:spPr>
              <a:xfrm>
                <a:off x="35575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7" y="390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11829;p55"/>
              <p:cNvSpPr/>
              <p:nvPr/>
            </p:nvSpPr>
            <p:spPr>
              <a:xfrm>
                <a:off x="3971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3"/>
                      <a:pt x="88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11830;p55"/>
              <p:cNvSpPr/>
              <p:nvPr/>
            </p:nvSpPr>
            <p:spPr>
              <a:xfrm>
                <a:off x="43525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11831;p55"/>
              <p:cNvSpPr/>
              <p:nvPr/>
            </p:nvSpPr>
            <p:spPr>
              <a:xfrm>
                <a:off x="475000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11832;p55"/>
              <p:cNvSpPr/>
              <p:nvPr/>
            </p:nvSpPr>
            <p:spPr>
              <a:xfrm>
                <a:off x="51642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3" y="389"/>
                    </a:cubicBezTo>
                    <a:cubicBezTo>
                      <a:pt x="301" y="389"/>
                      <a:pt x="387" y="303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11833;p55"/>
              <p:cNvSpPr/>
              <p:nvPr/>
            </p:nvSpPr>
            <p:spPr>
              <a:xfrm>
                <a:off x="554500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2" y="390"/>
                      <a:pt x="259" y="390"/>
                    </a:cubicBezTo>
                    <a:cubicBezTo>
                      <a:pt x="359" y="390"/>
                      <a:pt x="454" y="312"/>
                      <a:pt x="454" y="195"/>
                    </a:cubicBezTo>
                    <a:cubicBezTo>
                      <a:pt x="454" y="89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11834;p55"/>
              <p:cNvSpPr/>
              <p:nvPr/>
            </p:nvSpPr>
            <p:spPr>
              <a:xfrm>
                <a:off x="595925" y="13116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3" y="389"/>
                    </a:cubicBezTo>
                    <a:cubicBezTo>
                      <a:pt x="301" y="389"/>
                      <a:pt x="387" y="303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55"/>
              <p:cNvSpPr/>
              <p:nvPr/>
            </p:nvSpPr>
            <p:spPr>
              <a:xfrm>
                <a:off x="634025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5"/>
                    </a:cubicBezTo>
                    <a:cubicBezTo>
                      <a:pt x="453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55"/>
              <p:cNvSpPr/>
              <p:nvPr/>
            </p:nvSpPr>
            <p:spPr>
              <a:xfrm>
                <a:off x="673775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5"/>
                    </a:cubicBezTo>
                    <a:cubicBezTo>
                      <a:pt x="453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55"/>
              <p:cNvSpPr/>
              <p:nvPr/>
            </p:nvSpPr>
            <p:spPr>
              <a:xfrm>
                <a:off x="7152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3"/>
                      <a:pt x="86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55"/>
              <p:cNvSpPr/>
              <p:nvPr/>
            </p:nvSpPr>
            <p:spPr>
              <a:xfrm>
                <a:off x="753300" y="13116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11839;p55"/>
              <p:cNvSpPr/>
              <p:nvPr/>
            </p:nvSpPr>
            <p:spPr>
              <a:xfrm>
                <a:off x="7947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55"/>
              <p:cNvSpPr/>
              <p:nvPr/>
            </p:nvSpPr>
            <p:spPr>
              <a:xfrm>
                <a:off x="832825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7" y="390"/>
                      <a:pt x="453" y="312"/>
                      <a:pt x="453" y="195"/>
                    </a:cubicBezTo>
                    <a:cubicBezTo>
                      <a:pt x="453" y="89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55"/>
              <p:cNvSpPr/>
              <p:nvPr/>
            </p:nvSpPr>
            <p:spPr>
              <a:xfrm>
                <a:off x="872575" y="13116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55"/>
              <p:cNvSpPr/>
              <p:nvPr/>
            </p:nvSpPr>
            <p:spPr>
              <a:xfrm>
                <a:off x="91395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55"/>
              <p:cNvSpPr/>
              <p:nvPr/>
            </p:nvSpPr>
            <p:spPr>
              <a:xfrm>
                <a:off x="95370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3"/>
                      <a:pt x="89" y="389"/>
                      <a:pt x="195" y="389"/>
                    </a:cubicBezTo>
                    <a:cubicBezTo>
                      <a:pt x="302" y="389"/>
                      <a:pt x="389" y="303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55"/>
              <p:cNvSpPr/>
              <p:nvPr/>
            </p:nvSpPr>
            <p:spPr>
              <a:xfrm>
                <a:off x="993450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3"/>
                      <a:pt x="89" y="389"/>
                      <a:pt x="195" y="389"/>
                    </a:cubicBezTo>
                    <a:cubicBezTo>
                      <a:pt x="303" y="389"/>
                      <a:pt x="389" y="303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11845;p55"/>
              <p:cNvSpPr/>
              <p:nvPr/>
            </p:nvSpPr>
            <p:spPr>
              <a:xfrm>
                <a:off x="10332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11846;p55"/>
              <p:cNvSpPr/>
              <p:nvPr/>
            </p:nvSpPr>
            <p:spPr>
              <a:xfrm>
                <a:off x="107297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55"/>
              <p:cNvSpPr/>
              <p:nvPr/>
            </p:nvSpPr>
            <p:spPr>
              <a:xfrm>
                <a:off x="111272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3"/>
                      <a:pt x="88" y="389"/>
                      <a:pt x="194" y="389"/>
                    </a:cubicBezTo>
                    <a:cubicBezTo>
                      <a:pt x="302" y="389"/>
                      <a:pt x="388" y="303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55"/>
              <p:cNvSpPr/>
              <p:nvPr/>
            </p:nvSpPr>
            <p:spPr>
              <a:xfrm>
                <a:off x="1152500" y="13116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3"/>
                      <a:pt x="87" y="389"/>
                      <a:pt x="193" y="389"/>
                    </a:cubicBezTo>
                    <a:cubicBezTo>
                      <a:pt x="301" y="389"/>
                      <a:pt x="388" y="303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55"/>
              <p:cNvSpPr/>
              <p:nvPr/>
            </p:nvSpPr>
            <p:spPr>
              <a:xfrm>
                <a:off x="119227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3"/>
                      <a:pt x="86" y="389"/>
                      <a:pt x="193" y="389"/>
                    </a:cubicBezTo>
                    <a:cubicBezTo>
                      <a:pt x="300" y="389"/>
                      <a:pt x="387" y="303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11850;p55"/>
              <p:cNvSpPr/>
              <p:nvPr/>
            </p:nvSpPr>
            <p:spPr>
              <a:xfrm>
                <a:off x="1232025" y="13116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7" y="303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11851;p55"/>
              <p:cNvSpPr/>
              <p:nvPr/>
            </p:nvSpPr>
            <p:spPr>
              <a:xfrm>
                <a:off x="276225" y="12775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9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11852;p55"/>
              <p:cNvSpPr/>
              <p:nvPr/>
            </p:nvSpPr>
            <p:spPr>
              <a:xfrm>
                <a:off x="3176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11853;p55"/>
              <p:cNvSpPr/>
              <p:nvPr/>
            </p:nvSpPr>
            <p:spPr>
              <a:xfrm>
                <a:off x="35575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11854;p55"/>
              <p:cNvSpPr/>
              <p:nvPr/>
            </p:nvSpPr>
            <p:spPr>
              <a:xfrm>
                <a:off x="3971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11855;p55"/>
              <p:cNvSpPr/>
              <p:nvPr/>
            </p:nvSpPr>
            <p:spPr>
              <a:xfrm>
                <a:off x="43525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11856;p55"/>
              <p:cNvSpPr/>
              <p:nvPr/>
            </p:nvSpPr>
            <p:spPr>
              <a:xfrm>
                <a:off x="475000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55"/>
              <p:cNvSpPr/>
              <p:nvPr/>
            </p:nvSpPr>
            <p:spPr>
              <a:xfrm>
                <a:off x="51642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11858;p55"/>
              <p:cNvSpPr/>
              <p:nvPr/>
            </p:nvSpPr>
            <p:spPr>
              <a:xfrm>
                <a:off x="554500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3"/>
                    </a:cubicBezTo>
                    <a:cubicBezTo>
                      <a:pt x="163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11859;p55"/>
              <p:cNvSpPr/>
              <p:nvPr/>
            </p:nvSpPr>
            <p:spPr>
              <a:xfrm>
                <a:off x="595925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55"/>
              <p:cNvSpPr/>
              <p:nvPr/>
            </p:nvSpPr>
            <p:spPr>
              <a:xfrm>
                <a:off x="634025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5" y="195"/>
                    </a:cubicBezTo>
                    <a:cubicBezTo>
                      <a:pt x="455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55"/>
              <p:cNvSpPr/>
              <p:nvPr/>
            </p:nvSpPr>
            <p:spPr>
              <a:xfrm>
                <a:off x="673775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3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9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11862;p55"/>
              <p:cNvSpPr/>
              <p:nvPr/>
            </p:nvSpPr>
            <p:spPr>
              <a:xfrm>
                <a:off x="7152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11863;p55"/>
              <p:cNvSpPr/>
              <p:nvPr/>
            </p:nvSpPr>
            <p:spPr>
              <a:xfrm>
                <a:off x="753300" y="12775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11864;p55"/>
              <p:cNvSpPr/>
              <p:nvPr/>
            </p:nvSpPr>
            <p:spPr>
              <a:xfrm>
                <a:off x="7947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11865;p55"/>
              <p:cNvSpPr/>
              <p:nvPr/>
            </p:nvSpPr>
            <p:spPr>
              <a:xfrm>
                <a:off x="832825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11866;p55"/>
              <p:cNvSpPr/>
              <p:nvPr/>
            </p:nvSpPr>
            <p:spPr>
              <a:xfrm>
                <a:off x="872575" y="12775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9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11867;p55"/>
              <p:cNvSpPr/>
              <p:nvPr/>
            </p:nvSpPr>
            <p:spPr>
              <a:xfrm>
                <a:off x="91395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11868;p55"/>
              <p:cNvSpPr/>
              <p:nvPr/>
            </p:nvSpPr>
            <p:spPr>
              <a:xfrm>
                <a:off x="95370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11869;p55"/>
              <p:cNvSpPr/>
              <p:nvPr/>
            </p:nvSpPr>
            <p:spPr>
              <a:xfrm>
                <a:off x="993450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11870;p55"/>
              <p:cNvSpPr/>
              <p:nvPr/>
            </p:nvSpPr>
            <p:spPr>
              <a:xfrm>
                <a:off x="10332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11871;p55"/>
              <p:cNvSpPr/>
              <p:nvPr/>
            </p:nvSpPr>
            <p:spPr>
              <a:xfrm>
                <a:off x="107297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11872;p55"/>
              <p:cNvSpPr/>
              <p:nvPr/>
            </p:nvSpPr>
            <p:spPr>
              <a:xfrm>
                <a:off x="111272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3" name="Google Shape;11873;p55"/>
              <p:cNvSpPr/>
              <p:nvPr/>
            </p:nvSpPr>
            <p:spPr>
              <a:xfrm>
                <a:off x="1152500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4" name="Google Shape;11874;p55"/>
              <p:cNvSpPr/>
              <p:nvPr/>
            </p:nvSpPr>
            <p:spPr>
              <a:xfrm>
                <a:off x="119227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5" name="Google Shape;11875;p55"/>
              <p:cNvSpPr/>
              <p:nvPr/>
            </p:nvSpPr>
            <p:spPr>
              <a:xfrm>
                <a:off x="1232025" y="12775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6" name="Google Shape;11876;p55"/>
              <p:cNvSpPr/>
              <p:nvPr/>
            </p:nvSpPr>
            <p:spPr>
              <a:xfrm>
                <a:off x="276225" y="1243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4" y="332"/>
                    </a:cubicBezTo>
                    <a:cubicBezTo>
                      <a:pt x="163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4"/>
                    </a:cubicBezTo>
                    <a:cubicBezTo>
                      <a:pt x="454" y="88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7" name="Google Shape;11877;p55"/>
              <p:cNvSpPr/>
              <p:nvPr/>
            </p:nvSpPr>
            <p:spPr>
              <a:xfrm>
                <a:off x="3176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8" name="Google Shape;11878;p55"/>
              <p:cNvSpPr/>
              <p:nvPr/>
            </p:nvSpPr>
            <p:spPr>
              <a:xfrm>
                <a:off x="355750" y="1243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9" name="Google Shape;11879;p55"/>
              <p:cNvSpPr/>
              <p:nvPr/>
            </p:nvSpPr>
            <p:spPr>
              <a:xfrm>
                <a:off x="3971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0" name="Google Shape;11880;p55"/>
              <p:cNvSpPr/>
              <p:nvPr/>
            </p:nvSpPr>
            <p:spPr>
              <a:xfrm>
                <a:off x="435250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2"/>
                    </a:cubicBezTo>
                    <a:cubicBezTo>
                      <a:pt x="162" y="372"/>
                      <a:pt x="211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1" name="Google Shape;11881;p55"/>
              <p:cNvSpPr/>
              <p:nvPr/>
            </p:nvSpPr>
            <p:spPr>
              <a:xfrm>
                <a:off x="475000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2" name="Google Shape;11882;p55"/>
              <p:cNvSpPr/>
              <p:nvPr/>
            </p:nvSpPr>
            <p:spPr>
              <a:xfrm>
                <a:off x="51642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3" name="Google Shape;11883;p55"/>
              <p:cNvSpPr/>
              <p:nvPr/>
            </p:nvSpPr>
            <p:spPr>
              <a:xfrm>
                <a:off x="554500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2"/>
                    </a:cubicBezTo>
                    <a:cubicBezTo>
                      <a:pt x="163" y="372"/>
                      <a:pt x="212" y="390"/>
                      <a:pt x="259" y="390"/>
                    </a:cubicBezTo>
                    <a:cubicBezTo>
                      <a:pt x="359" y="390"/>
                      <a:pt x="454" y="312"/>
                      <a:pt x="454" y="194"/>
                    </a:cubicBezTo>
                    <a:cubicBezTo>
                      <a:pt x="454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4" name="Google Shape;11884;p55"/>
              <p:cNvSpPr/>
              <p:nvPr/>
            </p:nvSpPr>
            <p:spPr>
              <a:xfrm>
                <a:off x="595925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5" name="Google Shape;11885;p55"/>
              <p:cNvSpPr/>
              <p:nvPr/>
            </p:nvSpPr>
            <p:spPr>
              <a:xfrm>
                <a:off x="634025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2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11886;p55"/>
              <p:cNvSpPr/>
              <p:nvPr/>
            </p:nvSpPr>
            <p:spPr>
              <a:xfrm>
                <a:off x="673775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2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9" y="390"/>
                      <a:pt x="455" y="312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11887;p55"/>
              <p:cNvSpPr/>
              <p:nvPr/>
            </p:nvSpPr>
            <p:spPr>
              <a:xfrm>
                <a:off x="7152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8" name="Google Shape;11888;p55"/>
              <p:cNvSpPr/>
              <p:nvPr/>
            </p:nvSpPr>
            <p:spPr>
              <a:xfrm>
                <a:off x="753300" y="12434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2"/>
                    </a:cubicBezTo>
                    <a:cubicBezTo>
                      <a:pt x="162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9" name="Google Shape;11889;p55"/>
              <p:cNvSpPr/>
              <p:nvPr/>
            </p:nvSpPr>
            <p:spPr>
              <a:xfrm>
                <a:off x="7947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0" name="Google Shape;11890;p55"/>
              <p:cNvSpPr/>
              <p:nvPr/>
            </p:nvSpPr>
            <p:spPr>
              <a:xfrm>
                <a:off x="832825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7" y="390"/>
                      <a:pt x="453" y="312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11891;p55"/>
              <p:cNvSpPr/>
              <p:nvPr/>
            </p:nvSpPr>
            <p:spPr>
              <a:xfrm>
                <a:off x="872575" y="12434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2"/>
                    </a:cubicBezTo>
                    <a:cubicBezTo>
                      <a:pt x="161" y="372"/>
                      <a:pt x="210" y="390"/>
                      <a:pt x="257" y="390"/>
                    </a:cubicBezTo>
                    <a:cubicBezTo>
                      <a:pt x="358" y="390"/>
                      <a:pt x="454" y="312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2" name="Google Shape;11892;p55"/>
              <p:cNvSpPr/>
              <p:nvPr/>
            </p:nvSpPr>
            <p:spPr>
              <a:xfrm>
                <a:off x="91395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3" name="Google Shape;11893;p55"/>
              <p:cNvSpPr/>
              <p:nvPr/>
            </p:nvSpPr>
            <p:spPr>
              <a:xfrm>
                <a:off x="95370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4" name="Google Shape;11894;p55"/>
              <p:cNvSpPr/>
              <p:nvPr/>
            </p:nvSpPr>
            <p:spPr>
              <a:xfrm>
                <a:off x="993450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5" name="Google Shape;11895;p55"/>
              <p:cNvSpPr/>
              <p:nvPr/>
            </p:nvSpPr>
            <p:spPr>
              <a:xfrm>
                <a:off x="10332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6" name="Google Shape;11896;p55"/>
              <p:cNvSpPr/>
              <p:nvPr/>
            </p:nvSpPr>
            <p:spPr>
              <a:xfrm>
                <a:off x="107297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7" name="Google Shape;11897;p55"/>
              <p:cNvSpPr/>
              <p:nvPr/>
            </p:nvSpPr>
            <p:spPr>
              <a:xfrm>
                <a:off x="111272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8" name="Google Shape;11898;p55"/>
              <p:cNvSpPr/>
              <p:nvPr/>
            </p:nvSpPr>
            <p:spPr>
              <a:xfrm>
                <a:off x="1152500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9" name="Google Shape;11899;p55"/>
              <p:cNvSpPr/>
              <p:nvPr/>
            </p:nvSpPr>
            <p:spPr>
              <a:xfrm>
                <a:off x="119227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0" name="Google Shape;11900;p55"/>
              <p:cNvSpPr/>
              <p:nvPr/>
            </p:nvSpPr>
            <p:spPr>
              <a:xfrm>
                <a:off x="1232025" y="12434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1" name="Google Shape;11901;p55"/>
              <p:cNvSpPr/>
              <p:nvPr/>
            </p:nvSpPr>
            <p:spPr>
              <a:xfrm>
                <a:off x="276225" y="1209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2" name="Google Shape;11902;p55"/>
              <p:cNvSpPr/>
              <p:nvPr/>
            </p:nvSpPr>
            <p:spPr>
              <a:xfrm>
                <a:off x="3176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3" name="Google Shape;11903;p55"/>
              <p:cNvSpPr/>
              <p:nvPr/>
            </p:nvSpPr>
            <p:spPr>
              <a:xfrm>
                <a:off x="355750" y="1209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4" name="Google Shape;11904;p55"/>
              <p:cNvSpPr/>
              <p:nvPr/>
            </p:nvSpPr>
            <p:spPr>
              <a:xfrm>
                <a:off x="3971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3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5" name="Google Shape;11905;p55"/>
              <p:cNvSpPr/>
              <p:nvPr/>
            </p:nvSpPr>
            <p:spPr>
              <a:xfrm>
                <a:off x="435250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6" name="Google Shape;11906;p55"/>
              <p:cNvSpPr/>
              <p:nvPr/>
            </p:nvSpPr>
            <p:spPr>
              <a:xfrm>
                <a:off x="475000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7" name="Google Shape;11907;p55"/>
              <p:cNvSpPr/>
              <p:nvPr/>
            </p:nvSpPr>
            <p:spPr>
              <a:xfrm>
                <a:off x="51642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11908;p55"/>
              <p:cNvSpPr/>
              <p:nvPr/>
            </p:nvSpPr>
            <p:spPr>
              <a:xfrm>
                <a:off x="554500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2"/>
                    </a:cubicBezTo>
                    <a:cubicBezTo>
                      <a:pt x="163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11909;p55"/>
              <p:cNvSpPr/>
              <p:nvPr/>
            </p:nvSpPr>
            <p:spPr>
              <a:xfrm>
                <a:off x="595925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11910;p55"/>
              <p:cNvSpPr/>
              <p:nvPr/>
            </p:nvSpPr>
            <p:spPr>
              <a:xfrm>
                <a:off x="634025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2" y="372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11911;p55"/>
              <p:cNvSpPr/>
              <p:nvPr/>
            </p:nvSpPr>
            <p:spPr>
              <a:xfrm>
                <a:off x="673775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2"/>
                    </a:cubicBezTo>
                    <a:cubicBezTo>
                      <a:pt x="163" y="372"/>
                      <a:pt x="211" y="389"/>
                      <a:pt x="259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8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11912;p55"/>
              <p:cNvSpPr/>
              <p:nvPr/>
            </p:nvSpPr>
            <p:spPr>
              <a:xfrm>
                <a:off x="7152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11913;p55"/>
              <p:cNvSpPr/>
              <p:nvPr/>
            </p:nvSpPr>
            <p:spPr>
              <a:xfrm>
                <a:off x="753300" y="1209375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2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11914;p55"/>
              <p:cNvSpPr/>
              <p:nvPr/>
            </p:nvSpPr>
            <p:spPr>
              <a:xfrm>
                <a:off x="7947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11915;p55"/>
              <p:cNvSpPr/>
              <p:nvPr/>
            </p:nvSpPr>
            <p:spPr>
              <a:xfrm>
                <a:off x="832825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11916;p55"/>
              <p:cNvSpPr/>
              <p:nvPr/>
            </p:nvSpPr>
            <p:spPr>
              <a:xfrm>
                <a:off x="872575" y="120937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2" y="332"/>
                    </a:cubicBezTo>
                    <a:cubicBezTo>
                      <a:pt x="161" y="372"/>
                      <a:pt x="210" y="389"/>
                      <a:pt x="257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11917;p55"/>
              <p:cNvSpPr/>
              <p:nvPr/>
            </p:nvSpPr>
            <p:spPr>
              <a:xfrm>
                <a:off x="91395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8" name="Google Shape;11918;p55"/>
              <p:cNvSpPr/>
              <p:nvPr/>
            </p:nvSpPr>
            <p:spPr>
              <a:xfrm>
                <a:off x="95370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3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3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9" name="Google Shape;11919;p55"/>
              <p:cNvSpPr/>
              <p:nvPr/>
            </p:nvSpPr>
            <p:spPr>
              <a:xfrm>
                <a:off x="993450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3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3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11920;p55"/>
              <p:cNvSpPr/>
              <p:nvPr/>
            </p:nvSpPr>
            <p:spPr>
              <a:xfrm>
                <a:off x="10332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11921;p55"/>
              <p:cNvSpPr/>
              <p:nvPr/>
            </p:nvSpPr>
            <p:spPr>
              <a:xfrm>
                <a:off x="107297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11922;p55"/>
              <p:cNvSpPr/>
              <p:nvPr/>
            </p:nvSpPr>
            <p:spPr>
              <a:xfrm>
                <a:off x="111272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3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3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11923;p55"/>
              <p:cNvSpPr/>
              <p:nvPr/>
            </p:nvSpPr>
            <p:spPr>
              <a:xfrm>
                <a:off x="1152500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3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3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11924;p55"/>
              <p:cNvSpPr/>
              <p:nvPr/>
            </p:nvSpPr>
            <p:spPr>
              <a:xfrm>
                <a:off x="119227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3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11925;p55"/>
              <p:cNvSpPr/>
              <p:nvPr/>
            </p:nvSpPr>
            <p:spPr>
              <a:xfrm>
                <a:off x="1232025" y="120940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3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6" name="Google Shape;11926;p55"/>
              <p:cNvSpPr/>
              <p:nvPr/>
            </p:nvSpPr>
            <p:spPr>
              <a:xfrm>
                <a:off x="276225" y="11753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7" name="Google Shape;11927;p55"/>
              <p:cNvSpPr/>
              <p:nvPr/>
            </p:nvSpPr>
            <p:spPr>
              <a:xfrm>
                <a:off x="3176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11928;p55"/>
              <p:cNvSpPr/>
              <p:nvPr/>
            </p:nvSpPr>
            <p:spPr>
              <a:xfrm>
                <a:off x="355750" y="117530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0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11929;p55"/>
              <p:cNvSpPr/>
              <p:nvPr/>
            </p:nvSpPr>
            <p:spPr>
              <a:xfrm>
                <a:off x="3971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11930;p55"/>
              <p:cNvSpPr/>
              <p:nvPr/>
            </p:nvSpPr>
            <p:spPr>
              <a:xfrm>
                <a:off x="435250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11931;p55"/>
              <p:cNvSpPr/>
              <p:nvPr/>
            </p:nvSpPr>
            <p:spPr>
              <a:xfrm>
                <a:off x="475025" y="11753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11932;p55"/>
              <p:cNvSpPr/>
              <p:nvPr/>
            </p:nvSpPr>
            <p:spPr>
              <a:xfrm>
                <a:off x="51642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11933;p55"/>
              <p:cNvSpPr/>
              <p:nvPr/>
            </p:nvSpPr>
            <p:spPr>
              <a:xfrm>
                <a:off x="55452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11934;p55"/>
              <p:cNvSpPr/>
              <p:nvPr/>
            </p:nvSpPr>
            <p:spPr>
              <a:xfrm>
                <a:off x="595925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11935;p55"/>
              <p:cNvSpPr/>
              <p:nvPr/>
            </p:nvSpPr>
            <p:spPr>
              <a:xfrm>
                <a:off x="634025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4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11936;p55"/>
              <p:cNvSpPr/>
              <p:nvPr/>
            </p:nvSpPr>
            <p:spPr>
              <a:xfrm>
                <a:off x="673775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11937;p55"/>
              <p:cNvSpPr/>
              <p:nvPr/>
            </p:nvSpPr>
            <p:spPr>
              <a:xfrm>
                <a:off x="7152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11938;p55"/>
              <p:cNvSpPr/>
              <p:nvPr/>
            </p:nvSpPr>
            <p:spPr>
              <a:xfrm>
                <a:off x="753300" y="11753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11939;p55"/>
              <p:cNvSpPr/>
              <p:nvPr/>
            </p:nvSpPr>
            <p:spPr>
              <a:xfrm>
                <a:off x="7947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0" name="Google Shape;11940;p55"/>
              <p:cNvSpPr/>
              <p:nvPr/>
            </p:nvSpPr>
            <p:spPr>
              <a:xfrm>
                <a:off x="83282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1" name="Google Shape;11941;p55"/>
              <p:cNvSpPr/>
              <p:nvPr/>
            </p:nvSpPr>
            <p:spPr>
              <a:xfrm>
                <a:off x="872575" y="11753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1" y="0"/>
                      <a:pt x="260" y="0"/>
                    </a:cubicBezTo>
                    <a:cubicBezTo>
                      <a:pt x="259" y="0"/>
                      <a:pt x="258" y="0"/>
                      <a:pt x="258" y="0"/>
                    </a:cubicBezTo>
                    <a:cubicBezTo>
                      <a:pt x="86" y="0"/>
                      <a:pt x="1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11942;p55"/>
              <p:cNvSpPr/>
              <p:nvPr/>
            </p:nvSpPr>
            <p:spPr>
              <a:xfrm>
                <a:off x="91395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11943;p55"/>
              <p:cNvSpPr/>
              <p:nvPr/>
            </p:nvSpPr>
            <p:spPr>
              <a:xfrm>
                <a:off x="95370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11944;p55"/>
              <p:cNvSpPr/>
              <p:nvPr/>
            </p:nvSpPr>
            <p:spPr>
              <a:xfrm>
                <a:off x="993450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11945;p55"/>
              <p:cNvSpPr/>
              <p:nvPr/>
            </p:nvSpPr>
            <p:spPr>
              <a:xfrm>
                <a:off x="10332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11946;p55"/>
              <p:cNvSpPr/>
              <p:nvPr/>
            </p:nvSpPr>
            <p:spPr>
              <a:xfrm>
                <a:off x="10729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11947;p55"/>
              <p:cNvSpPr/>
              <p:nvPr/>
            </p:nvSpPr>
            <p:spPr>
              <a:xfrm>
                <a:off x="111272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11948;p55"/>
              <p:cNvSpPr/>
              <p:nvPr/>
            </p:nvSpPr>
            <p:spPr>
              <a:xfrm>
                <a:off x="1152500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11949;p55"/>
              <p:cNvSpPr/>
              <p:nvPr/>
            </p:nvSpPr>
            <p:spPr>
              <a:xfrm>
                <a:off x="119227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0" name="Google Shape;11950;p55"/>
              <p:cNvSpPr/>
              <p:nvPr/>
            </p:nvSpPr>
            <p:spPr>
              <a:xfrm>
                <a:off x="1232025" y="11753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1" name="Google Shape;11951;p55"/>
              <p:cNvSpPr/>
              <p:nvPr/>
            </p:nvSpPr>
            <p:spPr>
              <a:xfrm>
                <a:off x="23647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2" name="Google Shape;11952;p55"/>
              <p:cNvSpPr/>
              <p:nvPr/>
            </p:nvSpPr>
            <p:spPr>
              <a:xfrm>
                <a:off x="276225" y="11412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11953;p55"/>
              <p:cNvSpPr/>
              <p:nvPr/>
            </p:nvSpPr>
            <p:spPr>
              <a:xfrm>
                <a:off x="3176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11954;p55"/>
              <p:cNvSpPr/>
              <p:nvPr/>
            </p:nvSpPr>
            <p:spPr>
              <a:xfrm>
                <a:off x="355750" y="114120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2" y="370"/>
                      <a:pt x="210" y="387"/>
                      <a:pt x="258" y="387"/>
                    </a:cubicBezTo>
                    <a:cubicBezTo>
                      <a:pt x="357" y="387"/>
                      <a:pt x="453" y="310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11955;p55"/>
              <p:cNvSpPr/>
              <p:nvPr/>
            </p:nvSpPr>
            <p:spPr>
              <a:xfrm>
                <a:off x="3971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11956;p55"/>
              <p:cNvSpPr/>
              <p:nvPr/>
            </p:nvSpPr>
            <p:spPr>
              <a:xfrm>
                <a:off x="435250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11957;p55"/>
              <p:cNvSpPr/>
              <p:nvPr/>
            </p:nvSpPr>
            <p:spPr>
              <a:xfrm>
                <a:off x="475000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8" name="Google Shape;11958;p55"/>
              <p:cNvSpPr/>
              <p:nvPr/>
            </p:nvSpPr>
            <p:spPr>
              <a:xfrm>
                <a:off x="51642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9" name="Google Shape;11959;p55"/>
              <p:cNvSpPr/>
              <p:nvPr/>
            </p:nvSpPr>
            <p:spPr>
              <a:xfrm>
                <a:off x="554500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0" name="Google Shape;11960;p55"/>
              <p:cNvSpPr/>
              <p:nvPr/>
            </p:nvSpPr>
            <p:spPr>
              <a:xfrm>
                <a:off x="595925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1" name="Google Shape;11961;p55"/>
              <p:cNvSpPr/>
              <p:nvPr/>
            </p:nvSpPr>
            <p:spPr>
              <a:xfrm>
                <a:off x="63402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2" name="Google Shape;11962;p55"/>
              <p:cNvSpPr/>
              <p:nvPr/>
            </p:nvSpPr>
            <p:spPr>
              <a:xfrm>
                <a:off x="673775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3" name="Google Shape;11963;p55"/>
              <p:cNvSpPr/>
              <p:nvPr/>
            </p:nvSpPr>
            <p:spPr>
              <a:xfrm>
                <a:off x="7152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4" name="Google Shape;11964;p55"/>
              <p:cNvSpPr/>
              <p:nvPr/>
            </p:nvSpPr>
            <p:spPr>
              <a:xfrm>
                <a:off x="753300" y="11412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5" name="Google Shape;11965;p55"/>
              <p:cNvSpPr/>
              <p:nvPr/>
            </p:nvSpPr>
            <p:spPr>
              <a:xfrm>
                <a:off x="7947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6" name="Google Shape;11966;p55"/>
              <p:cNvSpPr/>
              <p:nvPr/>
            </p:nvSpPr>
            <p:spPr>
              <a:xfrm>
                <a:off x="832825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7" name="Google Shape;11967;p55"/>
              <p:cNvSpPr/>
              <p:nvPr/>
            </p:nvSpPr>
            <p:spPr>
              <a:xfrm>
                <a:off x="872575" y="11412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11968;p55"/>
              <p:cNvSpPr/>
              <p:nvPr/>
            </p:nvSpPr>
            <p:spPr>
              <a:xfrm>
                <a:off x="91395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11969;p55"/>
              <p:cNvSpPr/>
              <p:nvPr/>
            </p:nvSpPr>
            <p:spPr>
              <a:xfrm>
                <a:off x="95370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11970;p55"/>
              <p:cNvSpPr/>
              <p:nvPr/>
            </p:nvSpPr>
            <p:spPr>
              <a:xfrm>
                <a:off x="993450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3" y="387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11971;p55"/>
              <p:cNvSpPr/>
              <p:nvPr/>
            </p:nvSpPr>
            <p:spPr>
              <a:xfrm>
                <a:off x="10332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11972;p55"/>
              <p:cNvSpPr/>
              <p:nvPr/>
            </p:nvSpPr>
            <p:spPr>
              <a:xfrm>
                <a:off x="10729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11973;p55"/>
              <p:cNvSpPr/>
              <p:nvPr/>
            </p:nvSpPr>
            <p:spPr>
              <a:xfrm>
                <a:off x="111272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11974;p55"/>
              <p:cNvSpPr/>
              <p:nvPr/>
            </p:nvSpPr>
            <p:spPr>
              <a:xfrm>
                <a:off x="1152500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11975;p55"/>
              <p:cNvSpPr/>
              <p:nvPr/>
            </p:nvSpPr>
            <p:spPr>
              <a:xfrm>
                <a:off x="119227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11976;p55"/>
              <p:cNvSpPr/>
              <p:nvPr/>
            </p:nvSpPr>
            <p:spPr>
              <a:xfrm>
                <a:off x="1232025" y="114120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11977;p55"/>
              <p:cNvSpPr/>
              <p:nvPr/>
            </p:nvSpPr>
            <p:spPr>
              <a:xfrm>
                <a:off x="23647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11978;p55"/>
              <p:cNvSpPr/>
              <p:nvPr/>
            </p:nvSpPr>
            <p:spPr>
              <a:xfrm>
                <a:off x="27622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11979;p55"/>
              <p:cNvSpPr/>
              <p:nvPr/>
            </p:nvSpPr>
            <p:spPr>
              <a:xfrm>
                <a:off x="3176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11980;p55"/>
              <p:cNvSpPr/>
              <p:nvPr/>
            </p:nvSpPr>
            <p:spPr>
              <a:xfrm>
                <a:off x="355750" y="110707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11981;p55"/>
              <p:cNvSpPr/>
              <p:nvPr/>
            </p:nvSpPr>
            <p:spPr>
              <a:xfrm>
                <a:off x="3971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11982;p55"/>
              <p:cNvSpPr/>
              <p:nvPr/>
            </p:nvSpPr>
            <p:spPr>
              <a:xfrm>
                <a:off x="435250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11983;p55"/>
              <p:cNvSpPr/>
              <p:nvPr/>
            </p:nvSpPr>
            <p:spPr>
              <a:xfrm>
                <a:off x="475000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11984;p55"/>
              <p:cNvSpPr/>
              <p:nvPr/>
            </p:nvSpPr>
            <p:spPr>
              <a:xfrm>
                <a:off x="51642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11985;p55"/>
              <p:cNvSpPr/>
              <p:nvPr/>
            </p:nvSpPr>
            <p:spPr>
              <a:xfrm>
                <a:off x="554500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11986;p55"/>
              <p:cNvSpPr/>
              <p:nvPr/>
            </p:nvSpPr>
            <p:spPr>
              <a:xfrm>
                <a:off x="595925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11987;p55"/>
              <p:cNvSpPr/>
              <p:nvPr/>
            </p:nvSpPr>
            <p:spPr>
              <a:xfrm>
                <a:off x="63402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11988;p55"/>
              <p:cNvSpPr/>
              <p:nvPr/>
            </p:nvSpPr>
            <p:spPr>
              <a:xfrm>
                <a:off x="673775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11989;p55"/>
              <p:cNvSpPr/>
              <p:nvPr/>
            </p:nvSpPr>
            <p:spPr>
              <a:xfrm>
                <a:off x="7152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11990;p55"/>
              <p:cNvSpPr/>
              <p:nvPr/>
            </p:nvSpPr>
            <p:spPr>
              <a:xfrm>
                <a:off x="753300" y="11070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11991;p55"/>
              <p:cNvSpPr/>
              <p:nvPr/>
            </p:nvSpPr>
            <p:spPr>
              <a:xfrm>
                <a:off x="7947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11992;p55"/>
              <p:cNvSpPr/>
              <p:nvPr/>
            </p:nvSpPr>
            <p:spPr>
              <a:xfrm>
                <a:off x="832825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11993;p55"/>
              <p:cNvSpPr/>
              <p:nvPr/>
            </p:nvSpPr>
            <p:spPr>
              <a:xfrm>
                <a:off x="872575" y="11070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11994;p55"/>
              <p:cNvSpPr/>
              <p:nvPr/>
            </p:nvSpPr>
            <p:spPr>
              <a:xfrm>
                <a:off x="91395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11995;p55"/>
              <p:cNvSpPr/>
              <p:nvPr/>
            </p:nvSpPr>
            <p:spPr>
              <a:xfrm>
                <a:off x="95370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11996;p55"/>
              <p:cNvSpPr/>
              <p:nvPr/>
            </p:nvSpPr>
            <p:spPr>
              <a:xfrm>
                <a:off x="993450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11997;p55"/>
              <p:cNvSpPr/>
              <p:nvPr/>
            </p:nvSpPr>
            <p:spPr>
              <a:xfrm>
                <a:off x="10332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11998;p55"/>
              <p:cNvSpPr/>
              <p:nvPr/>
            </p:nvSpPr>
            <p:spPr>
              <a:xfrm>
                <a:off x="10729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11999;p55"/>
              <p:cNvSpPr/>
              <p:nvPr/>
            </p:nvSpPr>
            <p:spPr>
              <a:xfrm>
                <a:off x="111272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12000;p55"/>
              <p:cNvSpPr/>
              <p:nvPr/>
            </p:nvSpPr>
            <p:spPr>
              <a:xfrm>
                <a:off x="1152500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12001;p55"/>
              <p:cNvSpPr/>
              <p:nvPr/>
            </p:nvSpPr>
            <p:spPr>
              <a:xfrm>
                <a:off x="119227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12002;p55"/>
              <p:cNvSpPr/>
              <p:nvPr/>
            </p:nvSpPr>
            <p:spPr>
              <a:xfrm>
                <a:off x="1232025" y="11070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12003;p55"/>
              <p:cNvSpPr/>
              <p:nvPr/>
            </p:nvSpPr>
            <p:spPr>
              <a:xfrm>
                <a:off x="23647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12004;p55"/>
              <p:cNvSpPr/>
              <p:nvPr/>
            </p:nvSpPr>
            <p:spPr>
              <a:xfrm>
                <a:off x="27622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12005;p55"/>
              <p:cNvSpPr/>
              <p:nvPr/>
            </p:nvSpPr>
            <p:spPr>
              <a:xfrm>
                <a:off x="3176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12006;p55"/>
              <p:cNvSpPr/>
              <p:nvPr/>
            </p:nvSpPr>
            <p:spPr>
              <a:xfrm>
                <a:off x="35575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12007;p55"/>
              <p:cNvSpPr/>
              <p:nvPr/>
            </p:nvSpPr>
            <p:spPr>
              <a:xfrm>
                <a:off x="3971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12008;p55"/>
              <p:cNvSpPr/>
              <p:nvPr/>
            </p:nvSpPr>
            <p:spPr>
              <a:xfrm>
                <a:off x="43525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12009;p55"/>
              <p:cNvSpPr/>
              <p:nvPr/>
            </p:nvSpPr>
            <p:spPr>
              <a:xfrm>
                <a:off x="475000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12010;p55"/>
              <p:cNvSpPr/>
              <p:nvPr/>
            </p:nvSpPr>
            <p:spPr>
              <a:xfrm>
                <a:off x="51642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12011;p55"/>
              <p:cNvSpPr/>
              <p:nvPr/>
            </p:nvSpPr>
            <p:spPr>
              <a:xfrm>
                <a:off x="554500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12012;p55"/>
              <p:cNvSpPr/>
              <p:nvPr/>
            </p:nvSpPr>
            <p:spPr>
              <a:xfrm>
                <a:off x="595925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12013;p55"/>
              <p:cNvSpPr/>
              <p:nvPr/>
            </p:nvSpPr>
            <p:spPr>
              <a:xfrm>
                <a:off x="63402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12014;p55"/>
              <p:cNvSpPr/>
              <p:nvPr/>
            </p:nvSpPr>
            <p:spPr>
              <a:xfrm>
                <a:off x="673775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12015;p55"/>
              <p:cNvSpPr/>
              <p:nvPr/>
            </p:nvSpPr>
            <p:spPr>
              <a:xfrm>
                <a:off x="7152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12016;p55"/>
              <p:cNvSpPr/>
              <p:nvPr/>
            </p:nvSpPr>
            <p:spPr>
              <a:xfrm>
                <a:off x="753300" y="10729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12017;p55"/>
              <p:cNvSpPr/>
              <p:nvPr/>
            </p:nvSpPr>
            <p:spPr>
              <a:xfrm>
                <a:off x="7947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12018;p55"/>
              <p:cNvSpPr/>
              <p:nvPr/>
            </p:nvSpPr>
            <p:spPr>
              <a:xfrm>
                <a:off x="832825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12019;p55"/>
              <p:cNvSpPr/>
              <p:nvPr/>
            </p:nvSpPr>
            <p:spPr>
              <a:xfrm>
                <a:off x="872575" y="10729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12020;p55"/>
              <p:cNvSpPr/>
              <p:nvPr/>
            </p:nvSpPr>
            <p:spPr>
              <a:xfrm>
                <a:off x="91395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12021;p55"/>
              <p:cNvSpPr/>
              <p:nvPr/>
            </p:nvSpPr>
            <p:spPr>
              <a:xfrm>
                <a:off x="95370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12022;p55"/>
              <p:cNvSpPr/>
              <p:nvPr/>
            </p:nvSpPr>
            <p:spPr>
              <a:xfrm>
                <a:off x="993450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12023;p55"/>
              <p:cNvSpPr/>
              <p:nvPr/>
            </p:nvSpPr>
            <p:spPr>
              <a:xfrm>
                <a:off x="10332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12024;p55"/>
              <p:cNvSpPr/>
              <p:nvPr/>
            </p:nvSpPr>
            <p:spPr>
              <a:xfrm>
                <a:off x="10729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12025;p55"/>
              <p:cNvSpPr/>
              <p:nvPr/>
            </p:nvSpPr>
            <p:spPr>
              <a:xfrm>
                <a:off x="111272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12026;p55"/>
              <p:cNvSpPr/>
              <p:nvPr/>
            </p:nvSpPr>
            <p:spPr>
              <a:xfrm>
                <a:off x="1152500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12027;p55"/>
              <p:cNvSpPr/>
              <p:nvPr/>
            </p:nvSpPr>
            <p:spPr>
              <a:xfrm>
                <a:off x="119227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12028;p55"/>
              <p:cNvSpPr/>
              <p:nvPr/>
            </p:nvSpPr>
            <p:spPr>
              <a:xfrm>
                <a:off x="1232025" y="10729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12029;p55"/>
              <p:cNvSpPr/>
              <p:nvPr/>
            </p:nvSpPr>
            <p:spPr>
              <a:xfrm>
                <a:off x="23647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12030;p55"/>
              <p:cNvSpPr/>
              <p:nvPr/>
            </p:nvSpPr>
            <p:spPr>
              <a:xfrm>
                <a:off x="27622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12031;p55"/>
              <p:cNvSpPr/>
              <p:nvPr/>
            </p:nvSpPr>
            <p:spPr>
              <a:xfrm>
                <a:off x="3176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12032;p55"/>
              <p:cNvSpPr/>
              <p:nvPr/>
            </p:nvSpPr>
            <p:spPr>
              <a:xfrm>
                <a:off x="35575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12033;p55"/>
              <p:cNvSpPr/>
              <p:nvPr/>
            </p:nvSpPr>
            <p:spPr>
              <a:xfrm>
                <a:off x="3971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1"/>
                      <a:pt x="88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12034;p55"/>
              <p:cNvSpPr/>
              <p:nvPr/>
            </p:nvSpPr>
            <p:spPr>
              <a:xfrm>
                <a:off x="43525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12035;p55"/>
              <p:cNvSpPr/>
              <p:nvPr/>
            </p:nvSpPr>
            <p:spPr>
              <a:xfrm>
                <a:off x="475000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12036;p55"/>
              <p:cNvSpPr/>
              <p:nvPr/>
            </p:nvSpPr>
            <p:spPr>
              <a:xfrm>
                <a:off x="51642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12037;p55"/>
              <p:cNvSpPr/>
              <p:nvPr/>
            </p:nvSpPr>
            <p:spPr>
              <a:xfrm>
                <a:off x="554500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10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12038;p55"/>
              <p:cNvSpPr/>
              <p:nvPr/>
            </p:nvSpPr>
            <p:spPr>
              <a:xfrm>
                <a:off x="595925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3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12039;p55"/>
              <p:cNvSpPr/>
              <p:nvPr/>
            </p:nvSpPr>
            <p:spPr>
              <a:xfrm>
                <a:off x="63402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12040;p55"/>
              <p:cNvSpPr/>
              <p:nvPr/>
            </p:nvSpPr>
            <p:spPr>
              <a:xfrm>
                <a:off x="673775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12041;p55"/>
              <p:cNvSpPr/>
              <p:nvPr/>
            </p:nvSpPr>
            <p:spPr>
              <a:xfrm>
                <a:off x="7152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12042;p55"/>
              <p:cNvSpPr/>
              <p:nvPr/>
            </p:nvSpPr>
            <p:spPr>
              <a:xfrm>
                <a:off x="753300" y="10388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12043;p55"/>
              <p:cNvSpPr/>
              <p:nvPr/>
            </p:nvSpPr>
            <p:spPr>
              <a:xfrm>
                <a:off x="7947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12044;p55"/>
              <p:cNvSpPr/>
              <p:nvPr/>
            </p:nvSpPr>
            <p:spPr>
              <a:xfrm>
                <a:off x="832825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12045;p55"/>
              <p:cNvSpPr/>
              <p:nvPr/>
            </p:nvSpPr>
            <p:spPr>
              <a:xfrm>
                <a:off x="872575" y="10388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12046;p55"/>
              <p:cNvSpPr/>
              <p:nvPr/>
            </p:nvSpPr>
            <p:spPr>
              <a:xfrm>
                <a:off x="91395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12047;p55"/>
              <p:cNvSpPr/>
              <p:nvPr/>
            </p:nvSpPr>
            <p:spPr>
              <a:xfrm>
                <a:off x="95370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8"/>
                      <a:pt x="195" y="388"/>
                    </a:cubicBezTo>
                    <a:cubicBezTo>
                      <a:pt x="302" y="388"/>
                      <a:pt x="389" y="301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12048;p55"/>
              <p:cNvSpPr/>
              <p:nvPr/>
            </p:nvSpPr>
            <p:spPr>
              <a:xfrm>
                <a:off x="993450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1"/>
                      <a:pt x="89" y="388"/>
                      <a:pt x="195" y="388"/>
                    </a:cubicBezTo>
                    <a:cubicBezTo>
                      <a:pt x="303" y="388"/>
                      <a:pt x="389" y="301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12049;p55"/>
              <p:cNvSpPr/>
              <p:nvPr/>
            </p:nvSpPr>
            <p:spPr>
              <a:xfrm>
                <a:off x="10332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12050;p55"/>
              <p:cNvSpPr/>
              <p:nvPr/>
            </p:nvSpPr>
            <p:spPr>
              <a:xfrm>
                <a:off x="10729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12051;p55"/>
              <p:cNvSpPr/>
              <p:nvPr/>
            </p:nvSpPr>
            <p:spPr>
              <a:xfrm>
                <a:off x="111272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1"/>
                      <a:pt x="88" y="388"/>
                      <a:pt x="194" y="388"/>
                    </a:cubicBezTo>
                    <a:cubicBezTo>
                      <a:pt x="302" y="388"/>
                      <a:pt x="388" y="301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12052;p55"/>
              <p:cNvSpPr/>
              <p:nvPr/>
            </p:nvSpPr>
            <p:spPr>
              <a:xfrm>
                <a:off x="1152500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3" y="388"/>
                    </a:cubicBezTo>
                    <a:cubicBezTo>
                      <a:pt x="301" y="388"/>
                      <a:pt x="388" y="301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12053;p55"/>
              <p:cNvSpPr/>
              <p:nvPr/>
            </p:nvSpPr>
            <p:spPr>
              <a:xfrm>
                <a:off x="119227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1"/>
                      <a:pt x="86" y="388"/>
                      <a:pt x="193" y="388"/>
                    </a:cubicBezTo>
                    <a:cubicBezTo>
                      <a:pt x="300" y="388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12054;p55"/>
              <p:cNvSpPr/>
              <p:nvPr/>
            </p:nvSpPr>
            <p:spPr>
              <a:xfrm>
                <a:off x="1232025" y="10388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7" y="301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12055;p55"/>
              <p:cNvSpPr/>
              <p:nvPr/>
            </p:nvSpPr>
            <p:spPr>
              <a:xfrm>
                <a:off x="23647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12056;p55"/>
              <p:cNvSpPr/>
              <p:nvPr/>
            </p:nvSpPr>
            <p:spPr>
              <a:xfrm>
                <a:off x="276225" y="10048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12057;p55"/>
              <p:cNvSpPr/>
              <p:nvPr/>
            </p:nvSpPr>
            <p:spPr>
              <a:xfrm>
                <a:off x="3176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12058;p55"/>
              <p:cNvSpPr/>
              <p:nvPr/>
            </p:nvSpPr>
            <p:spPr>
              <a:xfrm>
                <a:off x="355750" y="10047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2" y="311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12059;p55"/>
              <p:cNvSpPr/>
              <p:nvPr/>
            </p:nvSpPr>
            <p:spPr>
              <a:xfrm>
                <a:off x="3971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12060;p55"/>
              <p:cNvSpPr/>
              <p:nvPr/>
            </p:nvSpPr>
            <p:spPr>
              <a:xfrm>
                <a:off x="435250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12061;p55"/>
              <p:cNvSpPr/>
              <p:nvPr/>
            </p:nvSpPr>
            <p:spPr>
              <a:xfrm>
                <a:off x="475025" y="10048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12062;p55"/>
              <p:cNvSpPr/>
              <p:nvPr/>
            </p:nvSpPr>
            <p:spPr>
              <a:xfrm>
                <a:off x="51642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3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12063;p55"/>
              <p:cNvSpPr/>
              <p:nvPr/>
            </p:nvSpPr>
            <p:spPr>
              <a:xfrm>
                <a:off x="55452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12064;p55"/>
              <p:cNvSpPr/>
              <p:nvPr/>
            </p:nvSpPr>
            <p:spPr>
              <a:xfrm>
                <a:off x="595925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3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12065;p55"/>
              <p:cNvSpPr/>
              <p:nvPr/>
            </p:nvSpPr>
            <p:spPr>
              <a:xfrm>
                <a:off x="63402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12066;p55"/>
              <p:cNvSpPr/>
              <p:nvPr/>
            </p:nvSpPr>
            <p:spPr>
              <a:xfrm>
                <a:off x="673775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12067;p55"/>
              <p:cNvSpPr/>
              <p:nvPr/>
            </p:nvSpPr>
            <p:spPr>
              <a:xfrm>
                <a:off x="7152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12068;p55"/>
              <p:cNvSpPr/>
              <p:nvPr/>
            </p:nvSpPr>
            <p:spPr>
              <a:xfrm>
                <a:off x="753300" y="10048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12069;p55"/>
              <p:cNvSpPr/>
              <p:nvPr/>
            </p:nvSpPr>
            <p:spPr>
              <a:xfrm>
                <a:off x="7947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0" name="Google Shape;12070;p55"/>
              <p:cNvSpPr/>
              <p:nvPr/>
            </p:nvSpPr>
            <p:spPr>
              <a:xfrm>
                <a:off x="83282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12071;p55"/>
              <p:cNvSpPr/>
              <p:nvPr/>
            </p:nvSpPr>
            <p:spPr>
              <a:xfrm>
                <a:off x="872575" y="10048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1" y="1"/>
                      <a:pt x="260" y="1"/>
                    </a:cubicBezTo>
                    <a:cubicBezTo>
                      <a:pt x="259" y="1"/>
                      <a:pt x="258" y="1"/>
                      <a:pt x="258" y="1"/>
                    </a:cubicBezTo>
                    <a:cubicBezTo>
                      <a:pt x="86" y="1"/>
                      <a:pt x="1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12072;p55"/>
              <p:cNvSpPr/>
              <p:nvPr/>
            </p:nvSpPr>
            <p:spPr>
              <a:xfrm>
                <a:off x="91395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12073;p55"/>
              <p:cNvSpPr/>
              <p:nvPr/>
            </p:nvSpPr>
            <p:spPr>
              <a:xfrm>
                <a:off x="95370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8"/>
                      <a:pt x="195" y="388"/>
                    </a:cubicBezTo>
                    <a:cubicBezTo>
                      <a:pt x="302" y="388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12074;p55"/>
              <p:cNvSpPr/>
              <p:nvPr/>
            </p:nvSpPr>
            <p:spPr>
              <a:xfrm>
                <a:off x="993450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8"/>
                      <a:pt x="195" y="388"/>
                    </a:cubicBezTo>
                    <a:cubicBezTo>
                      <a:pt x="303" y="388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12075;p55"/>
              <p:cNvSpPr/>
              <p:nvPr/>
            </p:nvSpPr>
            <p:spPr>
              <a:xfrm>
                <a:off x="10332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12076;p55"/>
              <p:cNvSpPr/>
              <p:nvPr/>
            </p:nvSpPr>
            <p:spPr>
              <a:xfrm>
                <a:off x="10729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12077;p55"/>
              <p:cNvSpPr/>
              <p:nvPr/>
            </p:nvSpPr>
            <p:spPr>
              <a:xfrm>
                <a:off x="111272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8"/>
                      <a:pt x="194" y="388"/>
                    </a:cubicBezTo>
                    <a:cubicBezTo>
                      <a:pt x="302" y="388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12078;p55"/>
              <p:cNvSpPr/>
              <p:nvPr/>
            </p:nvSpPr>
            <p:spPr>
              <a:xfrm>
                <a:off x="1152500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3" y="388"/>
                    </a:cubicBezTo>
                    <a:cubicBezTo>
                      <a:pt x="301" y="388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12079;p55"/>
              <p:cNvSpPr/>
              <p:nvPr/>
            </p:nvSpPr>
            <p:spPr>
              <a:xfrm>
                <a:off x="119227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8"/>
                      <a:pt x="193" y="388"/>
                    </a:cubicBezTo>
                    <a:cubicBezTo>
                      <a:pt x="300" y="388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12080;p55"/>
              <p:cNvSpPr/>
              <p:nvPr/>
            </p:nvSpPr>
            <p:spPr>
              <a:xfrm>
                <a:off x="1232025" y="100477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12081;p55"/>
              <p:cNvSpPr/>
              <p:nvPr/>
            </p:nvSpPr>
            <p:spPr>
              <a:xfrm>
                <a:off x="276225" y="9707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12082;p55"/>
              <p:cNvSpPr/>
              <p:nvPr/>
            </p:nvSpPr>
            <p:spPr>
              <a:xfrm>
                <a:off x="3176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12083;p55"/>
              <p:cNvSpPr/>
              <p:nvPr/>
            </p:nvSpPr>
            <p:spPr>
              <a:xfrm>
                <a:off x="355750" y="97065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7" y="389"/>
                      <a:pt x="452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12084;p55"/>
              <p:cNvSpPr/>
              <p:nvPr/>
            </p:nvSpPr>
            <p:spPr>
              <a:xfrm>
                <a:off x="3971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12085;p55"/>
              <p:cNvSpPr/>
              <p:nvPr/>
            </p:nvSpPr>
            <p:spPr>
              <a:xfrm>
                <a:off x="435250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12086;p55"/>
              <p:cNvSpPr/>
              <p:nvPr/>
            </p:nvSpPr>
            <p:spPr>
              <a:xfrm>
                <a:off x="475000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12087;p55"/>
              <p:cNvSpPr/>
              <p:nvPr/>
            </p:nvSpPr>
            <p:spPr>
              <a:xfrm>
                <a:off x="51642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12088;p55"/>
              <p:cNvSpPr/>
              <p:nvPr/>
            </p:nvSpPr>
            <p:spPr>
              <a:xfrm>
                <a:off x="554500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12089;p55"/>
              <p:cNvSpPr/>
              <p:nvPr/>
            </p:nvSpPr>
            <p:spPr>
              <a:xfrm>
                <a:off x="595925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12090;p55"/>
              <p:cNvSpPr/>
              <p:nvPr/>
            </p:nvSpPr>
            <p:spPr>
              <a:xfrm>
                <a:off x="634025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12091;p55"/>
              <p:cNvSpPr/>
              <p:nvPr/>
            </p:nvSpPr>
            <p:spPr>
              <a:xfrm>
                <a:off x="673775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10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12092;p55"/>
              <p:cNvSpPr/>
              <p:nvPr/>
            </p:nvSpPr>
            <p:spPr>
              <a:xfrm>
                <a:off x="7152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12093;p55"/>
              <p:cNvSpPr/>
              <p:nvPr/>
            </p:nvSpPr>
            <p:spPr>
              <a:xfrm>
                <a:off x="753300" y="9707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12094;p55"/>
              <p:cNvSpPr/>
              <p:nvPr/>
            </p:nvSpPr>
            <p:spPr>
              <a:xfrm>
                <a:off x="7947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12095;p55"/>
              <p:cNvSpPr/>
              <p:nvPr/>
            </p:nvSpPr>
            <p:spPr>
              <a:xfrm>
                <a:off x="832825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12096;p55"/>
              <p:cNvSpPr/>
              <p:nvPr/>
            </p:nvSpPr>
            <p:spPr>
              <a:xfrm>
                <a:off x="872575" y="9707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12097;p55"/>
              <p:cNvSpPr/>
              <p:nvPr/>
            </p:nvSpPr>
            <p:spPr>
              <a:xfrm>
                <a:off x="91395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12098;p55"/>
              <p:cNvSpPr/>
              <p:nvPr/>
            </p:nvSpPr>
            <p:spPr>
              <a:xfrm>
                <a:off x="95370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2" y="389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12099;p55"/>
              <p:cNvSpPr/>
              <p:nvPr/>
            </p:nvSpPr>
            <p:spPr>
              <a:xfrm>
                <a:off x="993450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9"/>
                      <a:pt x="195" y="389"/>
                    </a:cubicBezTo>
                    <a:cubicBezTo>
                      <a:pt x="303" y="389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12100;p55"/>
              <p:cNvSpPr/>
              <p:nvPr/>
            </p:nvSpPr>
            <p:spPr>
              <a:xfrm>
                <a:off x="10332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12101;p55"/>
              <p:cNvSpPr/>
              <p:nvPr/>
            </p:nvSpPr>
            <p:spPr>
              <a:xfrm>
                <a:off x="107297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12102;p55"/>
              <p:cNvSpPr/>
              <p:nvPr/>
            </p:nvSpPr>
            <p:spPr>
              <a:xfrm>
                <a:off x="111272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9"/>
                      <a:pt x="194" y="389"/>
                    </a:cubicBezTo>
                    <a:cubicBezTo>
                      <a:pt x="302" y="389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12103;p55"/>
              <p:cNvSpPr/>
              <p:nvPr/>
            </p:nvSpPr>
            <p:spPr>
              <a:xfrm>
                <a:off x="1152500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3" y="389"/>
                    </a:cubicBezTo>
                    <a:cubicBezTo>
                      <a:pt x="301" y="389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12104;p55"/>
              <p:cNvSpPr/>
              <p:nvPr/>
            </p:nvSpPr>
            <p:spPr>
              <a:xfrm>
                <a:off x="119227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9"/>
                      <a:pt x="193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12105;p55"/>
              <p:cNvSpPr/>
              <p:nvPr/>
            </p:nvSpPr>
            <p:spPr>
              <a:xfrm>
                <a:off x="1232025" y="9706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12106;p55"/>
              <p:cNvSpPr/>
              <p:nvPr/>
            </p:nvSpPr>
            <p:spPr>
              <a:xfrm>
                <a:off x="276225" y="936600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1" y="387"/>
                      <a:pt x="259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12107;p55"/>
              <p:cNvSpPr/>
              <p:nvPr/>
            </p:nvSpPr>
            <p:spPr>
              <a:xfrm>
                <a:off x="3176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12108;p55"/>
              <p:cNvSpPr/>
              <p:nvPr/>
            </p:nvSpPr>
            <p:spPr>
              <a:xfrm>
                <a:off x="355750" y="936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7" y="389"/>
                      <a:pt x="452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12109;p55"/>
              <p:cNvSpPr/>
              <p:nvPr/>
            </p:nvSpPr>
            <p:spPr>
              <a:xfrm>
                <a:off x="3971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12110;p55"/>
              <p:cNvSpPr/>
              <p:nvPr/>
            </p:nvSpPr>
            <p:spPr>
              <a:xfrm>
                <a:off x="435250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12111;p55"/>
              <p:cNvSpPr/>
              <p:nvPr/>
            </p:nvSpPr>
            <p:spPr>
              <a:xfrm>
                <a:off x="475025" y="93660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12112;p55"/>
              <p:cNvSpPr/>
              <p:nvPr/>
            </p:nvSpPr>
            <p:spPr>
              <a:xfrm>
                <a:off x="51642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12113;p55"/>
              <p:cNvSpPr/>
              <p:nvPr/>
            </p:nvSpPr>
            <p:spPr>
              <a:xfrm>
                <a:off x="55452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12114;p55"/>
              <p:cNvSpPr/>
              <p:nvPr/>
            </p:nvSpPr>
            <p:spPr>
              <a:xfrm>
                <a:off x="595925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12115;p55"/>
              <p:cNvSpPr/>
              <p:nvPr/>
            </p:nvSpPr>
            <p:spPr>
              <a:xfrm>
                <a:off x="634025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12116;p55"/>
              <p:cNvSpPr/>
              <p:nvPr/>
            </p:nvSpPr>
            <p:spPr>
              <a:xfrm>
                <a:off x="673775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12117;p55"/>
              <p:cNvSpPr/>
              <p:nvPr/>
            </p:nvSpPr>
            <p:spPr>
              <a:xfrm>
                <a:off x="7152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12118;p55"/>
              <p:cNvSpPr/>
              <p:nvPr/>
            </p:nvSpPr>
            <p:spPr>
              <a:xfrm>
                <a:off x="753300" y="93660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12119;p55"/>
              <p:cNvSpPr/>
              <p:nvPr/>
            </p:nvSpPr>
            <p:spPr>
              <a:xfrm>
                <a:off x="7947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12120;p55"/>
              <p:cNvSpPr/>
              <p:nvPr/>
            </p:nvSpPr>
            <p:spPr>
              <a:xfrm>
                <a:off x="83282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12121;p55"/>
              <p:cNvSpPr/>
              <p:nvPr/>
            </p:nvSpPr>
            <p:spPr>
              <a:xfrm>
                <a:off x="872575" y="93660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1" y="0"/>
                      <a:pt x="260" y="0"/>
                    </a:cubicBezTo>
                    <a:cubicBezTo>
                      <a:pt x="259" y="0"/>
                      <a:pt x="258" y="0"/>
                      <a:pt x="258" y="0"/>
                    </a:cubicBezTo>
                    <a:cubicBezTo>
                      <a:pt x="86" y="0"/>
                      <a:pt x="1" y="208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12122;p55"/>
              <p:cNvSpPr/>
              <p:nvPr/>
            </p:nvSpPr>
            <p:spPr>
              <a:xfrm>
                <a:off x="91395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12123;p55"/>
              <p:cNvSpPr/>
              <p:nvPr/>
            </p:nvSpPr>
            <p:spPr>
              <a:xfrm>
                <a:off x="95370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12124;p55"/>
              <p:cNvSpPr/>
              <p:nvPr/>
            </p:nvSpPr>
            <p:spPr>
              <a:xfrm>
                <a:off x="993450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12125;p55"/>
              <p:cNvSpPr/>
              <p:nvPr/>
            </p:nvSpPr>
            <p:spPr>
              <a:xfrm>
                <a:off x="10332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12126;p55"/>
              <p:cNvSpPr/>
              <p:nvPr/>
            </p:nvSpPr>
            <p:spPr>
              <a:xfrm>
                <a:off x="107297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12127;p55"/>
              <p:cNvSpPr/>
              <p:nvPr/>
            </p:nvSpPr>
            <p:spPr>
              <a:xfrm>
                <a:off x="111272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12128;p55"/>
              <p:cNvSpPr/>
              <p:nvPr/>
            </p:nvSpPr>
            <p:spPr>
              <a:xfrm>
                <a:off x="1152500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12129;p55"/>
              <p:cNvSpPr/>
              <p:nvPr/>
            </p:nvSpPr>
            <p:spPr>
              <a:xfrm>
                <a:off x="119227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12130;p55"/>
              <p:cNvSpPr/>
              <p:nvPr/>
            </p:nvSpPr>
            <p:spPr>
              <a:xfrm>
                <a:off x="1232025" y="9365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12131;p55"/>
              <p:cNvSpPr/>
              <p:nvPr/>
            </p:nvSpPr>
            <p:spPr>
              <a:xfrm>
                <a:off x="276225" y="902475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12132;p55"/>
              <p:cNvSpPr/>
              <p:nvPr/>
            </p:nvSpPr>
            <p:spPr>
              <a:xfrm>
                <a:off x="3176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12133;p55"/>
              <p:cNvSpPr/>
              <p:nvPr/>
            </p:nvSpPr>
            <p:spPr>
              <a:xfrm>
                <a:off x="355750" y="9024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3" y="312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12134;p55"/>
              <p:cNvSpPr/>
              <p:nvPr/>
            </p:nvSpPr>
            <p:spPr>
              <a:xfrm>
                <a:off x="3971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12135;p55"/>
              <p:cNvSpPr/>
              <p:nvPr/>
            </p:nvSpPr>
            <p:spPr>
              <a:xfrm>
                <a:off x="435250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12136;p55"/>
              <p:cNvSpPr/>
              <p:nvPr/>
            </p:nvSpPr>
            <p:spPr>
              <a:xfrm>
                <a:off x="475000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12137;p55"/>
              <p:cNvSpPr/>
              <p:nvPr/>
            </p:nvSpPr>
            <p:spPr>
              <a:xfrm>
                <a:off x="51642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12138;p55"/>
              <p:cNvSpPr/>
              <p:nvPr/>
            </p:nvSpPr>
            <p:spPr>
              <a:xfrm>
                <a:off x="554500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9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12139;p55"/>
              <p:cNvSpPr/>
              <p:nvPr/>
            </p:nvSpPr>
            <p:spPr>
              <a:xfrm>
                <a:off x="595925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12140;p55"/>
              <p:cNvSpPr/>
              <p:nvPr/>
            </p:nvSpPr>
            <p:spPr>
              <a:xfrm>
                <a:off x="634025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12141;p55"/>
              <p:cNvSpPr/>
              <p:nvPr/>
            </p:nvSpPr>
            <p:spPr>
              <a:xfrm>
                <a:off x="673775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12142;p55"/>
              <p:cNvSpPr/>
              <p:nvPr/>
            </p:nvSpPr>
            <p:spPr>
              <a:xfrm>
                <a:off x="7152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12143;p55"/>
              <p:cNvSpPr/>
              <p:nvPr/>
            </p:nvSpPr>
            <p:spPr>
              <a:xfrm>
                <a:off x="753300" y="9024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12144;p55"/>
              <p:cNvSpPr/>
              <p:nvPr/>
            </p:nvSpPr>
            <p:spPr>
              <a:xfrm>
                <a:off x="7947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12145;p55"/>
              <p:cNvSpPr/>
              <p:nvPr/>
            </p:nvSpPr>
            <p:spPr>
              <a:xfrm>
                <a:off x="832825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12146;p55"/>
              <p:cNvSpPr/>
              <p:nvPr/>
            </p:nvSpPr>
            <p:spPr>
              <a:xfrm>
                <a:off x="872575" y="9024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9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12147;p55"/>
              <p:cNvSpPr/>
              <p:nvPr/>
            </p:nvSpPr>
            <p:spPr>
              <a:xfrm>
                <a:off x="91395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12148;p55"/>
              <p:cNvSpPr/>
              <p:nvPr/>
            </p:nvSpPr>
            <p:spPr>
              <a:xfrm>
                <a:off x="95370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12149;p55"/>
              <p:cNvSpPr/>
              <p:nvPr/>
            </p:nvSpPr>
            <p:spPr>
              <a:xfrm>
                <a:off x="993450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12150;p55"/>
              <p:cNvSpPr/>
              <p:nvPr/>
            </p:nvSpPr>
            <p:spPr>
              <a:xfrm>
                <a:off x="10332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12151;p55"/>
              <p:cNvSpPr/>
              <p:nvPr/>
            </p:nvSpPr>
            <p:spPr>
              <a:xfrm>
                <a:off x="107297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12152;p55"/>
              <p:cNvSpPr/>
              <p:nvPr/>
            </p:nvSpPr>
            <p:spPr>
              <a:xfrm>
                <a:off x="111272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12153;p55"/>
              <p:cNvSpPr/>
              <p:nvPr/>
            </p:nvSpPr>
            <p:spPr>
              <a:xfrm>
                <a:off x="1152500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12154;p55"/>
              <p:cNvSpPr/>
              <p:nvPr/>
            </p:nvSpPr>
            <p:spPr>
              <a:xfrm>
                <a:off x="119227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12155;p55"/>
              <p:cNvSpPr/>
              <p:nvPr/>
            </p:nvSpPr>
            <p:spPr>
              <a:xfrm>
                <a:off x="1232025" y="9024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12156;p55"/>
              <p:cNvSpPr/>
              <p:nvPr/>
            </p:nvSpPr>
            <p:spPr>
              <a:xfrm>
                <a:off x="276225" y="868375"/>
                <a:ext cx="113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8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12157;p55"/>
              <p:cNvSpPr/>
              <p:nvPr/>
            </p:nvSpPr>
            <p:spPr>
              <a:xfrm>
                <a:off x="3176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8" name="Google Shape;12158;p55"/>
              <p:cNvSpPr/>
              <p:nvPr/>
            </p:nvSpPr>
            <p:spPr>
              <a:xfrm>
                <a:off x="355750" y="8683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9" name="Google Shape;12159;p55"/>
              <p:cNvSpPr/>
              <p:nvPr/>
            </p:nvSpPr>
            <p:spPr>
              <a:xfrm>
                <a:off x="3971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12160;p55"/>
              <p:cNvSpPr/>
              <p:nvPr/>
            </p:nvSpPr>
            <p:spPr>
              <a:xfrm>
                <a:off x="435250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12161;p55"/>
              <p:cNvSpPr/>
              <p:nvPr/>
            </p:nvSpPr>
            <p:spPr>
              <a:xfrm>
                <a:off x="475000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12162;p55"/>
              <p:cNvSpPr/>
              <p:nvPr/>
            </p:nvSpPr>
            <p:spPr>
              <a:xfrm>
                <a:off x="51642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12163;p55"/>
              <p:cNvSpPr/>
              <p:nvPr/>
            </p:nvSpPr>
            <p:spPr>
              <a:xfrm>
                <a:off x="554500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12164;p55"/>
              <p:cNvSpPr/>
              <p:nvPr/>
            </p:nvSpPr>
            <p:spPr>
              <a:xfrm>
                <a:off x="595925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12165;p55"/>
              <p:cNvSpPr/>
              <p:nvPr/>
            </p:nvSpPr>
            <p:spPr>
              <a:xfrm>
                <a:off x="634025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12166;p55"/>
              <p:cNvSpPr/>
              <p:nvPr/>
            </p:nvSpPr>
            <p:spPr>
              <a:xfrm>
                <a:off x="673775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12167;p55"/>
              <p:cNvSpPr/>
              <p:nvPr/>
            </p:nvSpPr>
            <p:spPr>
              <a:xfrm>
                <a:off x="7152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12168;p55"/>
              <p:cNvSpPr/>
              <p:nvPr/>
            </p:nvSpPr>
            <p:spPr>
              <a:xfrm>
                <a:off x="753300" y="8683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12169;p55"/>
              <p:cNvSpPr/>
              <p:nvPr/>
            </p:nvSpPr>
            <p:spPr>
              <a:xfrm>
                <a:off x="7947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12170;p55"/>
              <p:cNvSpPr/>
              <p:nvPr/>
            </p:nvSpPr>
            <p:spPr>
              <a:xfrm>
                <a:off x="832825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7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12171;p55"/>
              <p:cNvSpPr/>
              <p:nvPr/>
            </p:nvSpPr>
            <p:spPr>
              <a:xfrm>
                <a:off x="872575" y="8683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12172;p55"/>
              <p:cNvSpPr/>
              <p:nvPr/>
            </p:nvSpPr>
            <p:spPr>
              <a:xfrm>
                <a:off x="91395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12173;p55"/>
              <p:cNvSpPr/>
              <p:nvPr/>
            </p:nvSpPr>
            <p:spPr>
              <a:xfrm>
                <a:off x="95370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12174;p55"/>
              <p:cNvSpPr/>
              <p:nvPr/>
            </p:nvSpPr>
            <p:spPr>
              <a:xfrm>
                <a:off x="993450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12175;p55"/>
              <p:cNvSpPr/>
              <p:nvPr/>
            </p:nvSpPr>
            <p:spPr>
              <a:xfrm>
                <a:off x="10332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12176;p55"/>
              <p:cNvSpPr/>
              <p:nvPr/>
            </p:nvSpPr>
            <p:spPr>
              <a:xfrm>
                <a:off x="107297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12177;p55"/>
              <p:cNvSpPr/>
              <p:nvPr/>
            </p:nvSpPr>
            <p:spPr>
              <a:xfrm>
                <a:off x="111272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12178;p55"/>
              <p:cNvSpPr/>
              <p:nvPr/>
            </p:nvSpPr>
            <p:spPr>
              <a:xfrm>
                <a:off x="1152500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12179;p55"/>
              <p:cNvSpPr/>
              <p:nvPr/>
            </p:nvSpPr>
            <p:spPr>
              <a:xfrm>
                <a:off x="119227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12180;p55"/>
              <p:cNvSpPr/>
              <p:nvPr/>
            </p:nvSpPr>
            <p:spPr>
              <a:xfrm>
                <a:off x="1232025" y="868350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12181;p55"/>
              <p:cNvSpPr/>
              <p:nvPr/>
            </p:nvSpPr>
            <p:spPr>
              <a:xfrm>
                <a:off x="3176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12182;p55"/>
              <p:cNvSpPr/>
              <p:nvPr/>
            </p:nvSpPr>
            <p:spPr>
              <a:xfrm>
                <a:off x="355750" y="8342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6"/>
                    </a:cubicBezTo>
                    <a:cubicBezTo>
                      <a:pt x="453" y="89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12183;p55"/>
              <p:cNvSpPr/>
              <p:nvPr/>
            </p:nvSpPr>
            <p:spPr>
              <a:xfrm>
                <a:off x="3971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9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12184;p55"/>
              <p:cNvSpPr/>
              <p:nvPr/>
            </p:nvSpPr>
            <p:spPr>
              <a:xfrm>
                <a:off x="435250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12185;p55"/>
              <p:cNvSpPr/>
              <p:nvPr/>
            </p:nvSpPr>
            <p:spPr>
              <a:xfrm>
                <a:off x="475025" y="834275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12186;p55"/>
              <p:cNvSpPr/>
              <p:nvPr/>
            </p:nvSpPr>
            <p:spPr>
              <a:xfrm>
                <a:off x="51642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12187;p55"/>
              <p:cNvSpPr/>
              <p:nvPr/>
            </p:nvSpPr>
            <p:spPr>
              <a:xfrm>
                <a:off x="554525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12188;p55"/>
              <p:cNvSpPr/>
              <p:nvPr/>
            </p:nvSpPr>
            <p:spPr>
              <a:xfrm>
                <a:off x="595925" y="8342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12189;p55"/>
              <p:cNvSpPr/>
              <p:nvPr/>
            </p:nvSpPr>
            <p:spPr>
              <a:xfrm>
                <a:off x="634025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12190;p55"/>
              <p:cNvSpPr/>
              <p:nvPr/>
            </p:nvSpPr>
            <p:spPr>
              <a:xfrm>
                <a:off x="673775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12191;p55"/>
              <p:cNvSpPr/>
              <p:nvPr/>
            </p:nvSpPr>
            <p:spPr>
              <a:xfrm>
                <a:off x="7152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12192;p55"/>
              <p:cNvSpPr/>
              <p:nvPr/>
            </p:nvSpPr>
            <p:spPr>
              <a:xfrm>
                <a:off x="753300" y="8342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12193;p55"/>
              <p:cNvSpPr/>
              <p:nvPr/>
            </p:nvSpPr>
            <p:spPr>
              <a:xfrm>
                <a:off x="7947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12194;p55"/>
              <p:cNvSpPr/>
              <p:nvPr/>
            </p:nvSpPr>
            <p:spPr>
              <a:xfrm>
                <a:off x="832825" y="8342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12195;p55"/>
              <p:cNvSpPr/>
              <p:nvPr/>
            </p:nvSpPr>
            <p:spPr>
              <a:xfrm>
                <a:off x="872575" y="8342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2"/>
                      <a:pt x="0" y="210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9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12196;p55"/>
              <p:cNvSpPr/>
              <p:nvPr/>
            </p:nvSpPr>
            <p:spPr>
              <a:xfrm>
                <a:off x="91395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12197;p55"/>
              <p:cNvSpPr/>
              <p:nvPr/>
            </p:nvSpPr>
            <p:spPr>
              <a:xfrm>
                <a:off x="95370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9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12198;p55"/>
              <p:cNvSpPr/>
              <p:nvPr/>
            </p:nvSpPr>
            <p:spPr>
              <a:xfrm>
                <a:off x="993450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9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9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12199;p55"/>
              <p:cNvSpPr/>
              <p:nvPr/>
            </p:nvSpPr>
            <p:spPr>
              <a:xfrm>
                <a:off x="10332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12200;p55"/>
              <p:cNvSpPr/>
              <p:nvPr/>
            </p:nvSpPr>
            <p:spPr>
              <a:xfrm>
                <a:off x="107297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12201;p55"/>
              <p:cNvSpPr/>
              <p:nvPr/>
            </p:nvSpPr>
            <p:spPr>
              <a:xfrm>
                <a:off x="111272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9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9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12202;p55"/>
              <p:cNvSpPr/>
              <p:nvPr/>
            </p:nvSpPr>
            <p:spPr>
              <a:xfrm>
                <a:off x="1152500" y="8342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9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9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12203;p55"/>
              <p:cNvSpPr/>
              <p:nvPr/>
            </p:nvSpPr>
            <p:spPr>
              <a:xfrm>
                <a:off x="119227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9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12204;p55"/>
              <p:cNvSpPr/>
              <p:nvPr/>
            </p:nvSpPr>
            <p:spPr>
              <a:xfrm>
                <a:off x="1232025" y="8342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12205;p55"/>
              <p:cNvSpPr/>
              <p:nvPr/>
            </p:nvSpPr>
            <p:spPr>
              <a:xfrm>
                <a:off x="3176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12206;p55"/>
              <p:cNvSpPr/>
              <p:nvPr/>
            </p:nvSpPr>
            <p:spPr>
              <a:xfrm>
                <a:off x="355750" y="8001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3" y="333"/>
                    </a:cubicBezTo>
                    <a:cubicBezTo>
                      <a:pt x="162" y="372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6"/>
                    </a:cubicBezTo>
                    <a:cubicBezTo>
                      <a:pt x="453" y="88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12207;p55"/>
              <p:cNvSpPr/>
              <p:nvPr/>
            </p:nvSpPr>
            <p:spPr>
              <a:xfrm>
                <a:off x="3971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8" y="1"/>
                      <a:pt x="1" y="88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12208;p55"/>
              <p:cNvSpPr/>
              <p:nvPr/>
            </p:nvSpPr>
            <p:spPr>
              <a:xfrm>
                <a:off x="435250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12209;p55"/>
              <p:cNvSpPr/>
              <p:nvPr/>
            </p:nvSpPr>
            <p:spPr>
              <a:xfrm>
                <a:off x="475000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12210;p55"/>
              <p:cNvSpPr/>
              <p:nvPr/>
            </p:nvSpPr>
            <p:spPr>
              <a:xfrm>
                <a:off x="51642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12211;p55"/>
              <p:cNvSpPr/>
              <p:nvPr/>
            </p:nvSpPr>
            <p:spPr>
              <a:xfrm>
                <a:off x="554500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12212;p55"/>
              <p:cNvSpPr/>
              <p:nvPr/>
            </p:nvSpPr>
            <p:spPr>
              <a:xfrm>
                <a:off x="595925" y="8001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12213;p55"/>
              <p:cNvSpPr/>
              <p:nvPr/>
            </p:nvSpPr>
            <p:spPr>
              <a:xfrm>
                <a:off x="634025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12214;p55"/>
              <p:cNvSpPr/>
              <p:nvPr/>
            </p:nvSpPr>
            <p:spPr>
              <a:xfrm>
                <a:off x="673775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12215;p55"/>
              <p:cNvSpPr/>
              <p:nvPr/>
            </p:nvSpPr>
            <p:spPr>
              <a:xfrm>
                <a:off x="7152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6" y="1"/>
                      <a:pt x="0" y="88"/>
                      <a:pt x="0" y="195"/>
                    </a:cubicBezTo>
                    <a:cubicBezTo>
                      <a:pt x="0" y="302"/>
                      <a:pt x="86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12216;p55"/>
              <p:cNvSpPr/>
              <p:nvPr/>
            </p:nvSpPr>
            <p:spPr>
              <a:xfrm>
                <a:off x="753300" y="80017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12217;p55"/>
              <p:cNvSpPr/>
              <p:nvPr/>
            </p:nvSpPr>
            <p:spPr>
              <a:xfrm>
                <a:off x="7947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12218;p55"/>
              <p:cNvSpPr/>
              <p:nvPr/>
            </p:nvSpPr>
            <p:spPr>
              <a:xfrm>
                <a:off x="832825" y="80017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12219;p55"/>
              <p:cNvSpPr/>
              <p:nvPr/>
            </p:nvSpPr>
            <p:spPr>
              <a:xfrm>
                <a:off x="872575" y="800125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7" y="2"/>
                      <a:pt x="0" y="211"/>
                      <a:pt x="122" y="333"/>
                    </a:cubicBezTo>
                    <a:cubicBezTo>
                      <a:pt x="161" y="372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8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12220;p55"/>
              <p:cNvSpPr/>
              <p:nvPr/>
            </p:nvSpPr>
            <p:spPr>
              <a:xfrm>
                <a:off x="91395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12221;p55"/>
              <p:cNvSpPr/>
              <p:nvPr/>
            </p:nvSpPr>
            <p:spPr>
              <a:xfrm>
                <a:off x="95370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8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2" y="389"/>
                      <a:pt x="389" y="302"/>
                      <a:pt x="389" y="195"/>
                    </a:cubicBezTo>
                    <a:cubicBezTo>
                      <a:pt x="389" y="88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12222;p55"/>
              <p:cNvSpPr/>
              <p:nvPr/>
            </p:nvSpPr>
            <p:spPr>
              <a:xfrm>
                <a:off x="993450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9" y="1"/>
                      <a:pt x="1" y="88"/>
                      <a:pt x="1" y="195"/>
                    </a:cubicBezTo>
                    <a:cubicBezTo>
                      <a:pt x="1" y="302"/>
                      <a:pt x="89" y="389"/>
                      <a:pt x="195" y="389"/>
                    </a:cubicBezTo>
                    <a:cubicBezTo>
                      <a:pt x="303" y="389"/>
                      <a:pt x="389" y="302"/>
                      <a:pt x="389" y="195"/>
                    </a:cubicBezTo>
                    <a:cubicBezTo>
                      <a:pt x="389" y="88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12223;p55"/>
              <p:cNvSpPr/>
              <p:nvPr/>
            </p:nvSpPr>
            <p:spPr>
              <a:xfrm>
                <a:off x="10332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12224;p55"/>
              <p:cNvSpPr/>
              <p:nvPr/>
            </p:nvSpPr>
            <p:spPr>
              <a:xfrm>
                <a:off x="107297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12225;p55"/>
              <p:cNvSpPr/>
              <p:nvPr/>
            </p:nvSpPr>
            <p:spPr>
              <a:xfrm>
                <a:off x="111272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8" y="1"/>
                      <a:pt x="0" y="88"/>
                      <a:pt x="0" y="195"/>
                    </a:cubicBezTo>
                    <a:cubicBezTo>
                      <a:pt x="0" y="302"/>
                      <a:pt x="88" y="389"/>
                      <a:pt x="194" y="389"/>
                    </a:cubicBezTo>
                    <a:cubicBezTo>
                      <a:pt x="302" y="389"/>
                      <a:pt x="388" y="302"/>
                      <a:pt x="388" y="195"/>
                    </a:cubicBezTo>
                    <a:cubicBezTo>
                      <a:pt x="388" y="88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12226;p55"/>
              <p:cNvSpPr/>
              <p:nvPr/>
            </p:nvSpPr>
            <p:spPr>
              <a:xfrm>
                <a:off x="1152500" y="8001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cubicBezTo>
                      <a:pt x="87" y="1"/>
                      <a:pt x="1" y="88"/>
                      <a:pt x="1" y="195"/>
                    </a:cubicBezTo>
                    <a:cubicBezTo>
                      <a:pt x="1" y="302"/>
                      <a:pt x="87" y="389"/>
                      <a:pt x="193" y="389"/>
                    </a:cubicBezTo>
                    <a:cubicBezTo>
                      <a:pt x="301" y="389"/>
                      <a:pt x="388" y="302"/>
                      <a:pt x="388" y="195"/>
                    </a:cubicBezTo>
                    <a:cubicBezTo>
                      <a:pt x="388" y="88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12227;p55"/>
              <p:cNvSpPr/>
              <p:nvPr/>
            </p:nvSpPr>
            <p:spPr>
              <a:xfrm>
                <a:off x="119227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1"/>
                    </a:moveTo>
                    <a:cubicBezTo>
                      <a:pt x="86" y="1"/>
                      <a:pt x="0" y="88"/>
                      <a:pt x="0" y="195"/>
                    </a:cubicBezTo>
                    <a:cubicBezTo>
                      <a:pt x="0" y="302"/>
                      <a:pt x="86" y="389"/>
                      <a:pt x="193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8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12228;p55"/>
              <p:cNvSpPr/>
              <p:nvPr/>
            </p:nvSpPr>
            <p:spPr>
              <a:xfrm>
                <a:off x="1232025" y="8001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7" y="302"/>
                      <a:pt x="387" y="195"/>
                    </a:cubicBezTo>
                    <a:cubicBezTo>
                      <a:pt x="387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12229;p55"/>
              <p:cNvSpPr/>
              <p:nvPr/>
            </p:nvSpPr>
            <p:spPr>
              <a:xfrm>
                <a:off x="355750" y="7660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3" y="332"/>
                    </a:cubicBezTo>
                    <a:cubicBezTo>
                      <a:pt x="162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6"/>
                    </a:cubicBezTo>
                    <a:cubicBezTo>
                      <a:pt x="453" y="88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12230;p55"/>
              <p:cNvSpPr/>
              <p:nvPr/>
            </p:nvSpPr>
            <p:spPr>
              <a:xfrm>
                <a:off x="3971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8" y="0"/>
                      <a:pt x="1" y="88"/>
                      <a:pt x="1" y="194"/>
                    </a:cubicBezTo>
                    <a:cubicBezTo>
                      <a:pt x="1" y="302"/>
                      <a:pt x="88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12231;p55"/>
              <p:cNvSpPr/>
              <p:nvPr/>
            </p:nvSpPr>
            <p:spPr>
              <a:xfrm>
                <a:off x="435250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12232;p55"/>
              <p:cNvSpPr/>
              <p:nvPr/>
            </p:nvSpPr>
            <p:spPr>
              <a:xfrm>
                <a:off x="475025" y="7660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2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12233;p55"/>
              <p:cNvSpPr/>
              <p:nvPr/>
            </p:nvSpPr>
            <p:spPr>
              <a:xfrm>
                <a:off x="51642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12234;p55"/>
              <p:cNvSpPr/>
              <p:nvPr/>
            </p:nvSpPr>
            <p:spPr>
              <a:xfrm>
                <a:off x="554525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12235;p55"/>
              <p:cNvSpPr/>
              <p:nvPr/>
            </p:nvSpPr>
            <p:spPr>
              <a:xfrm>
                <a:off x="595925" y="7660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12236;p55"/>
              <p:cNvSpPr/>
              <p:nvPr/>
            </p:nvSpPr>
            <p:spPr>
              <a:xfrm>
                <a:off x="634025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12237;p55"/>
              <p:cNvSpPr/>
              <p:nvPr/>
            </p:nvSpPr>
            <p:spPr>
              <a:xfrm>
                <a:off x="673775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12238;p55"/>
              <p:cNvSpPr/>
              <p:nvPr/>
            </p:nvSpPr>
            <p:spPr>
              <a:xfrm>
                <a:off x="7152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12239;p55"/>
              <p:cNvSpPr/>
              <p:nvPr/>
            </p:nvSpPr>
            <p:spPr>
              <a:xfrm>
                <a:off x="753300" y="7660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12240;p55"/>
              <p:cNvSpPr/>
              <p:nvPr/>
            </p:nvSpPr>
            <p:spPr>
              <a:xfrm>
                <a:off x="7947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12241;p55"/>
              <p:cNvSpPr/>
              <p:nvPr/>
            </p:nvSpPr>
            <p:spPr>
              <a:xfrm>
                <a:off x="832825" y="7660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12242;p55"/>
              <p:cNvSpPr/>
              <p:nvPr/>
            </p:nvSpPr>
            <p:spPr>
              <a:xfrm>
                <a:off x="872575" y="7660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2"/>
                      <a:pt x="0" y="211"/>
                      <a:pt x="122" y="332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6"/>
                    </a:cubicBezTo>
                    <a:cubicBezTo>
                      <a:pt x="454" y="88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12243;p55"/>
              <p:cNvSpPr/>
              <p:nvPr/>
            </p:nvSpPr>
            <p:spPr>
              <a:xfrm>
                <a:off x="91395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12244;p55"/>
              <p:cNvSpPr/>
              <p:nvPr/>
            </p:nvSpPr>
            <p:spPr>
              <a:xfrm>
                <a:off x="95370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2" y="388"/>
                      <a:pt x="389" y="302"/>
                      <a:pt x="389" y="194"/>
                    </a:cubicBezTo>
                    <a:cubicBezTo>
                      <a:pt x="389" y="88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12245;p55"/>
              <p:cNvSpPr/>
              <p:nvPr/>
            </p:nvSpPr>
            <p:spPr>
              <a:xfrm>
                <a:off x="993450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9" y="0"/>
                      <a:pt x="1" y="88"/>
                      <a:pt x="1" y="194"/>
                    </a:cubicBezTo>
                    <a:cubicBezTo>
                      <a:pt x="1" y="302"/>
                      <a:pt x="89" y="388"/>
                      <a:pt x="195" y="388"/>
                    </a:cubicBezTo>
                    <a:cubicBezTo>
                      <a:pt x="303" y="388"/>
                      <a:pt x="389" y="302"/>
                      <a:pt x="389" y="194"/>
                    </a:cubicBezTo>
                    <a:cubicBezTo>
                      <a:pt x="389" y="88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12246;p55"/>
              <p:cNvSpPr/>
              <p:nvPr/>
            </p:nvSpPr>
            <p:spPr>
              <a:xfrm>
                <a:off x="10332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12247;p55"/>
              <p:cNvSpPr/>
              <p:nvPr/>
            </p:nvSpPr>
            <p:spPr>
              <a:xfrm>
                <a:off x="107297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12248;p55"/>
              <p:cNvSpPr/>
              <p:nvPr/>
            </p:nvSpPr>
            <p:spPr>
              <a:xfrm>
                <a:off x="1112725" y="7660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8" y="0"/>
                      <a:pt x="0" y="88"/>
                      <a:pt x="0" y="194"/>
                    </a:cubicBezTo>
                    <a:cubicBezTo>
                      <a:pt x="0" y="302"/>
                      <a:pt x="88" y="388"/>
                      <a:pt x="194" y="388"/>
                    </a:cubicBezTo>
                    <a:cubicBezTo>
                      <a:pt x="302" y="388"/>
                      <a:pt x="388" y="302"/>
                      <a:pt x="388" y="194"/>
                    </a:cubicBezTo>
                    <a:cubicBezTo>
                      <a:pt x="388" y="88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12249;p55"/>
              <p:cNvSpPr/>
              <p:nvPr/>
            </p:nvSpPr>
            <p:spPr>
              <a:xfrm>
                <a:off x="1152500" y="76602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0"/>
                    </a:moveTo>
                    <a:cubicBezTo>
                      <a:pt x="87" y="0"/>
                      <a:pt x="1" y="88"/>
                      <a:pt x="1" y="194"/>
                    </a:cubicBezTo>
                    <a:cubicBezTo>
                      <a:pt x="1" y="302"/>
                      <a:pt x="87" y="388"/>
                      <a:pt x="193" y="388"/>
                    </a:cubicBezTo>
                    <a:cubicBezTo>
                      <a:pt x="301" y="388"/>
                      <a:pt x="388" y="302"/>
                      <a:pt x="388" y="194"/>
                    </a:cubicBezTo>
                    <a:cubicBezTo>
                      <a:pt x="388" y="88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0" name="Google Shape;12250;p55"/>
              <p:cNvSpPr/>
              <p:nvPr/>
            </p:nvSpPr>
            <p:spPr>
              <a:xfrm>
                <a:off x="119227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3" y="0"/>
                    </a:moveTo>
                    <a:cubicBezTo>
                      <a:pt x="86" y="0"/>
                      <a:pt x="0" y="88"/>
                      <a:pt x="0" y="194"/>
                    </a:cubicBezTo>
                    <a:cubicBezTo>
                      <a:pt x="0" y="302"/>
                      <a:pt x="86" y="388"/>
                      <a:pt x="193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12251;p55"/>
              <p:cNvSpPr/>
              <p:nvPr/>
            </p:nvSpPr>
            <p:spPr>
              <a:xfrm>
                <a:off x="1232025" y="766025"/>
                <a:ext cx="96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7" y="302"/>
                      <a:pt x="387" y="194"/>
                    </a:cubicBezTo>
                    <a:cubicBezTo>
                      <a:pt x="387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12252;p55"/>
              <p:cNvSpPr/>
              <p:nvPr/>
            </p:nvSpPr>
            <p:spPr>
              <a:xfrm>
                <a:off x="355750" y="7319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3" y="331"/>
                    </a:cubicBezTo>
                    <a:cubicBezTo>
                      <a:pt x="162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12253;p55"/>
              <p:cNvSpPr/>
              <p:nvPr/>
            </p:nvSpPr>
            <p:spPr>
              <a:xfrm>
                <a:off x="3971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8" y="1"/>
                      <a:pt x="1" y="87"/>
                      <a:pt x="1" y="195"/>
                    </a:cubicBezTo>
                    <a:cubicBezTo>
                      <a:pt x="1" y="301"/>
                      <a:pt x="88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12254;p55"/>
              <p:cNvSpPr/>
              <p:nvPr/>
            </p:nvSpPr>
            <p:spPr>
              <a:xfrm>
                <a:off x="435250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12255;p55"/>
              <p:cNvSpPr/>
              <p:nvPr/>
            </p:nvSpPr>
            <p:spPr>
              <a:xfrm>
                <a:off x="475025" y="7319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12256;p55"/>
              <p:cNvSpPr/>
              <p:nvPr/>
            </p:nvSpPr>
            <p:spPr>
              <a:xfrm>
                <a:off x="51642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12257;p55"/>
              <p:cNvSpPr/>
              <p:nvPr/>
            </p:nvSpPr>
            <p:spPr>
              <a:xfrm>
                <a:off x="55452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12258;p55"/>
              <p:cNvSpPr/>
              <p:nvPr/>
            </p:nvSpPr>
            <p:spPr>
              <a:xfrm>
                <a:off x="595925" y="7319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12259;p55"/>
              <p:cNvSpPr/>
              <p:nvPr/>
            </p:nvSpPr>
            <p:spPr>
              <a:xfrm>
                <a:off x="634025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1"/>
                    </a:moveTo>
                    <a:cubicBezTo>
                      <a:pt x="263" y="1"/>
                      <a:pt x="262" y="1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1"/>
                      <a:pt x="26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12260;p55"/>
              <p:cNvSpPr/>
              <p:nvPr/>
            </p:nvSpPr>
            <p:spPr>
              <a:xfrm>
                <a:off x="673775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12261;p55"/>
              <p:cNvSpPr/>
              <p:nvPr/>
            </p:nvSpPr>
            <p:spPr>
              <a:xfrm>
                <a:off x="7152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4" y="387"/>
                    </a:cubicBezTo>
                    <a:cubicBezTo>
                      <a:pt x="300" y="387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12262;p55"/>
              <p:cNvSpPr/>
              <p:nvPr/>
            </p:nvSpPr>
            <p:spPr>
              <a:xfrm>
                <a:off x="753300" y="7319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1"/>
                    </a:moveTo>
                    <a:cubicBezTo>
                      <a:pt x="262" y="1"/>
                      <a:pt x="261" y="1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1"/>
                      <a:pt x="26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12263;p55"/>
              <p:cNvSpPr/>
              <p:nvPr/>
            </p:nvSpPr>
            <p:spPr>
              <a:xfrm>
                <a:off x="7947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12264;p55"/>
              <p:cNvSpPr/>
              <p:nvPr/>
            </p:nvSpPr>
            <p:spPr>
              <a:xfrm>
                <a:off x="83282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12265;p55"/>
              <p:cNvSpPr/>
              <p:nvPr/>
            </p:nvSpPr>
            <p:spPr>
              <a:xfrm>
                <a:off x="872575" y="7319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7" y="1"/>
                      <a:pt x="0" y="210"/>
                      <a:pt x="123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6" name="Google Shape;12266;p55"/>
              <p:cNvSpPr/>
              <p:nvPr/>
            </p:nvSpPr>
            <p:spPr>
              <a:xfrm>
                <a:off x="91395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12267;p55"/>
              <p:cNvSpPr/>
              <p:nvPr/>
            </p:nvSpPr>
            <p:spPr>
              <a:xfrm>
                <a:off x="95370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2" y="387"/>
                      <a:pt x="389" y="301"/>
                      <a:pt x="389" y="195"/>
                    </a:cubicBezTo>
                    <a:cubicBezTo>
                      <a:pt x="389" y="87"/>
                      <a:pt x="302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12268;p55"/>
              <p:cNvSpPr/>
              <p:nvPr/>
            </p:nvSpPr>
            <p:spPr>
              <a:xfrm>
                <a:off x="993450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5" y="1"/>
                    </a:moveTo>
                    <a:cubicBezTo>
                      <a:pt x="89" y="1"/>
                      <a:pt x="1" y="87"/>
                      <a:pt x="1" y="195"/>
                    </a:cubicBezTo>
                    <a:cubicBezTo>
                      <a:pt x="1" y="301"/>
                      <a:pt x="89" y="387"/>
                      <a:pt x="195" y="387"/>
                    </a:cubicBezTo>
                    <a:cubicBezTo>
                      <a:pt x="303" y="387"/>
                      <a:pt x="389" y="301"/>
                      <a:pt x="389" y="195"/>
                    </a:cubicBezTo>
                    <a:cubicBezTo>
                      <a:pt x="389" y="87"/>
                      <a:pt x="303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12269;p55"/>
              <p:cNvSpPr/>
              <p:nvPr/>
            </p:nvSpPr>
            <p:spPr>
              <a:xfrm>
                <a:off x="10332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12270;p55"/>
              <p:cNvSpPr/>
              <p:nvPr/>
            </p:nvSpPr>
            <p:spPr>
              <a:xfrm>
                <a:off x="107297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12271;p55"/>
              <p:cNvSpPr/>
              <p:nvPr/>
            </p:nvSpPr>
            <p:spPr>
              <a:xfrm>
                <a:off x="1112725" y="73195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8" y="1"/>
                      <a:pt x="0" y="87"/>
                      <a:pt x="0" y="195"/>
                    </a:cubicBezTo>
                    <a:cubicBezTo>
                      <a:pt x="0" y="301"/>
                      <a:pt x="88" y="387"/>
                      <a:pt x="194" y="387"/>
                    </a:cubicBezTo>
                    <a:cubicBezTo>
                      <a:pt x="302" y="387"/>
                      <a:pt x="388" y="301"/>
                      <a:pt x="388" y="195"/>
                    </a:cubicBezTo>
                    <a:cubicBezTo>
                      <a:pt x="388" y="87"/>
                      <a:pt x="302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12272;p55"/>
              <p:cNvSpPr/>
              <p:nvPr/>
            </p:nvSpPr>
            <p:spPr>
              <a:xfrm>
                <a:off x="1152500" y="73195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3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7"/>
                      <a:pt x="193" y="387"/>
                    </a:cubicBezTo>
                    <a:cubicBezTo>
                      <a:pt x="301" y="387"/>
                      <a:pt x="388" y="301"/>
                      <a:pt x="388" y="195"/>
                    </a:cubicBezTo>
                    <a:cubicBezTo>
                      <a:pt x="388" y="87"/>
                      <a:pt x="301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12273;p55"/>
              <p:cNvSpPr/>
              <p:nvPr/>
            </p:nvSpPr>
            <p:spPr>
              <a:xfrm>
                <a:off x="119227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3" y="1"/>
                    </a:moveTo>
                    <a:cubicBezTo>
                      <a:pt x="86" y="1"/>
                      <a:pt x="0" y="87"/>
                      <a:pt x="0" y="195"/>
                    </a:cubicBezTo>
                    <a:cubicBezTo>
                      <a:pt x="0" y="301"/>
                      <a:pt x="86" y="387"/>
                      <a:pt x="193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12274;p55"/>
              <p:cNvSpPr/>
              <p:nvPr/>
            </p:nvSpPr>
            <p:spPr>
              <a:xfrm>
                <a:off x="1232025" y="731950"/>
                <a:ext cx="967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7" y="301"/>
                      <a:pt x="387" y="195"/>
                    </a:cubicBezTo>
                    <a:cubicBezTo>
                      <a:pt x="387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12275;p55"/>
              <p:cNvSpPr/>
              <p:nvPr/>
            </p:nvSpPr>
            <p:spPr>
              <a:xfrm>
                <a:off x="3971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4"/>
                    </a:cubicBezTo>
                    <a:cubicBezTo>
                      <a:pt x="1" y="300"/>
                      <a:pt x="88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12276;p55"/>
              <p:cNvSpPr/>
              <p:nvPr/>
            </p:nvSpPr>
            <p:spPr>
              <a:xfrm>
                <a:off x="435250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9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12277;p55"/>
              <p:cNvSpPr/>
              <p:nvPr/>
            </p:nvSpPr>
            <p:spPr>
              <a:xfrm>
                <a:off x="475000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12278;p55"/>
              <p:cNvSpPr/>
              <p:nvPr/>
            </p:nvSpPr>
            <p:spPr>
              <a:xfrm>
                <a:off x="516425" y="6978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12279;p55"/>
              <p:cNvSpPr/>
              <p:nvPr/>
            </p:nvSpPr>
            <p:spPr>
              <a:xfrm>
                <a:off x="554500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12280;p55"/>
              <p:cNvSpPr/>
              <p:nvPr/>
            </p:nvSpPr>
            <p:spPr>
              <a:xfrm>
                <a:off x="595925" y="6978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12281;p55"/>
              <p:cNvSpPr/>
              <p:nvPr/>
            </p:nvSpPr>
            <p:spPr>
              <a:xfrm>
                <a:off x="634025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12282;p55"/>
              <p:cNvSpPr/>
              <p:nvPr/>
            </p:nvSpPr>
            <p:spPr>
              <a:xfrm>
                <a:off x="673775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12283;p55"/>
              <p:cNvSpPr/>
              <p:nvPr/>
            </p:nvSpPr>
            <p:spPr>
              <a:xfrm>
                <a:off x="7152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12284;p55"/>
              <p:cNvSpPr/>
              <p:nvPr/>
            </p:nvSpPr>
            <p:spPr>
              <a:xfrm>
                <a:off x="753300" y="6978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12285;p55"/>
              <p:cNvSpPr/>
              <p:nvPr/>
            </p:nvSpPr>
            <p:spPr>
              <a:xfrm>
                <a:off x="7947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12286;p55"/>
              <p:cNvSpPr/>
              <p:nvPr/>
            </p:nvSpPr>
            <p:spPr>
              <a:xfrm>
                <a:off x="832825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12287;p55"/>
              <p:cNvSpPr/>
              <p:nvPr/>
            </p:nvSpPr>
            <p:spPr>
              <a:xfrm>
                <a:off x="872575" y="6978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12288;p55"/>
              <p:cNvSpPr/>
              <p:nvPr/>
            </p:nvSpPr>
            <p:spPr>
              <a:xfrm>
                <a:off x="91395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12289;p55"/>
              <p:cNvSpPr/>
              <p:nvPr/>
            </p:nvSpPr>
            <p:spPr>
              <a:xfrm>
                <a:off x="95370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2" y="387"/>
                      <a:pt x="389" y="300"/>
                      <a:pt x="389" y="194"/>
                    </a:cubicBezTo>
                    <a:cubicBezTo>
                      <a:pt x="389" y="87"/>
                      <a:pt x="30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12290;p55"/>
              <p:cNvSpPr/>
              <p:nvPr/>
            </p:nvSpPr>
            <p:spPr>
              <a:xfrm>
                <a:off x="993450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9" y="0"/>
                      <a:pt x="1" y="87"/>
                      <a:pt x="1" y="194"/>
                    </a:cubicBezTo>
                    <a:cubicBezTo>
                      <a:pt x="1" y="300"/>
                      <a:pt x="89" y="387"/>
                      <a:pt x="195" y="387"/>
                    </a:cubicBezTo>
                    <a:cubicBezTo>
                      <a:pt x="303" y="387"/>
                      <a:pt x="389" y="300"/>
                      <a:pt x="389" y="194"/>
                    </a:cubicBezTo>
                    <a:cubicBezTo>
                      <a:pt x="389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12291;p55"/>
              <p:cNvSpPr/>
              <p:nvPr/>
            </p:nvSpPr>
            <p:spPr>
              <a:xfrm>
                <a:off x="10332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12292;p55"/>
              <p:cNvSpPr/>
              <p:nvPr/>
            </p:nvSpPr>
            <p:spPr>
              <a:xfrm>
                <a:off x="107297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12293;p55"/>
              <p:cNvSpPr/>
              <p:nvPr/>
            </p:nvSpPr>
            <p:spPr>
              <a:xfrm>
                <a:off x="1112725" y="69785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8" y="0"/>
                      <a:pt x="0" y="87"/>
                      <a:pt x="0" y="194"/>
                    </a:cubicBezTo>
                    <a:cubicBezTo>
                      <a:pt x="0" y="300"/>
                      <a:pt x="88" y="387"/>
                      <a:pt x="194" y="387"/>
                    </a:cubicBezTo>
                    <a:cubicBezTo>
                      <a:pt x="302" y="387"/>
                      <a:pt x="388" y="300"/>
                      <a:pt x="388" y="194"/>
                    </a:cubicBezTo>
                    <a:cubicBezTo>
                      <a:pt x="388" y="87"/>
                      <a:pt x="302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12294;p55"/>
              <p:cNvSpPr/>
              <p:nvPr/>
            </p:nvSpPr>
            <p:spPr>
              <a:xfrm>
                <a:off x="1152500" y="69785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3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3" y="387"/>
                    </a:cubicBezTo>
                    <a:cubicBezTo>
                      <a:pt x="301" y="387"/>
                      <a:pt x="388" y="300"/>
                      <a:pt x="388" y="194"/>
                    </a:cubicBezTo>
                    <a:cubicBezTo>
                      <a:pt x="388" y="87"/>
                      <a:pt x="301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12295;p55"/>
              <p:cNvSpPr/>
              <p:nvPr/>
            </p:nvSpPr>
            <p:spPr>
              <a:xfrm>
                <a:off x="1192275" y="697850"/>
                <a:ext cx="967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87" extrusionOk="0">
                    <a:moveTo>
                      <a:pt x="193" y="0"/>
                    </a:moveTo>
                    <a:cubicBezTo>
                      <a:pt x="86" y="0"/>
                      <a:pt x="0" y="87"/>
                      <a:pt x="0" y="194"/>
                    </a:cubicBezTo>
                    <a:cubicBezTo>
                      <a:pt x="0" y="300"/>
                      <a:pt x="86" y="387"/>
                      <a:pt x="193" y="387"/>
                    </a:cubicBezTo>
                    <a:cubicBezTo>
                      <a:pt x="300" y="387"/>
                      <a:pt x="387" y="300"/>
                      <a:pt x="387" y="194"/>
                    </a:cubicBezTo>
                    <a:cubicBezTo>
                      <a:pt x="387" y="87"/>
                      <a:pt x="300" y="0"/>
                      <a:pt x="19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12296;p55"/>
              <p:cNvSpPr/>
              <p:nvPr/>
            </p:nvSpPr>
            <p:spPr>
              <a:xfrm>
                <a:off x="4352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12297;p55"/>
              <p:cNvSpPr/>
              <p:nvPr/>
            </p:nvSpPr>
            <p:spPr>
              <a:xfrm>
                <a:off x="475025" y="6637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12298;p55"/>
              <p:cNvSpPr/>
              <p:nvPr/>
            </p:nvSpPr>
            <p:spPr>
              <a:xfrm>
                <a:off x="514750" y="6637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3" y="330"/>
                    </a:cubicBezTo>
                    <a:cubicBezTo>
                      <a:pt x="163" y="370"/>
                      <a:pt x="211" y="387"/>
                      <a:pt x="258" y="387"/>
                    </a:cubicBezTo>
                    <a:cubicBezTo>
                      <a:pt x="358" y="387"/>
                      <a:pt x="454" y="310"/>
                      <a:pt x="454" y="194"/>
                    </a:cubicBezTo>
                    <a:cubicBezTo>
                      <a:pt x="454" y="87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12299;p55"/>
              <p:cNvSpPr/>
              <p:nvPr/>
            </p:nvSpPr>
            <p:spPr>
              <a:xfrm>
                <a:off x="5545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6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12300;p55"/>
              <p:cNvSpPr/>
              <p:nvPr/>
            </p:nvSpPr>
            <p:spPr>
              <a:xfrm>
                <a:off x="594250" y="6637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8"/>
                      <a:pt x="124" y="330"/>
                    </a:cubicBezTo>
                    <a:cubicBezTo>
                      <a:pt x="164" y="370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6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12301;p55"/>
              <p:cNvSpPr/>
              <p:nvPr/>
            </p:nvSpPr>
            <p:spPr>
              <a:xfrm>
                <a:off x="634025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7" y="0"/>
                      <a:pt x="1" y="208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12302;p55"/>
              <p:cNvSpPr/>
              <p:nvPr/>
            </p:nvSpPr>
            <p:spPr>
              <a:xfrm>
                <a:off x="673775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12303;p55"/>
              <p:cNvSpPr/>
              <p:nvPr/>
            </p:nvSpPr>
            <p:spPr>
              <a:xfrm>
                <a:off x="713525" y="6637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8" y="0"/>
                      <a:pt x="1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12304;p55"/>
              <p:cNvSpPr/>
              <p:nvPr/>
            </p:nvSpPr>
            <p:spPr>
              <a:xfrm>
                <a:off x="753300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0"/>
                    </a:cubicBezTo>
                    <a:cubicBezTo>
                      <a:pt x="87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12305;p55"/>
              <p:cNvSpPr/>
              <p:nvPr/>
            </p:nvSpPr>
            <p:spPr>
              <a:xfrm>
                <a:off x="79307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12306;p55"/>
              <p:cNvSpPr/>
              <p:nvPr/>
            </p:nvSpPr>
            <p:spPr>
              <a:xfrm>
                <a:off x="8328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12307;p55"/>
              <p:cNvSpPr/>
              <p:nvPr/>
            </p:nvSpPr>
            <p:spPr>
              <a:xfrm>
                <a:off x="872575" y="663750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7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12308;p55"/>
              <p:cNvSpPr/>
              <p:nvPr/>
            </p:nvSpPr>
            <p:spPr>
              <a:xfrm>
                <a:off x="9123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12309;p55"/>
              <p:cNvSpPr/>
              <p:nvPr/>
            </p:nvSpPr>
            <p:spPr>
              <a:xfrm>
                <a:off x="952100" y="663750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8" y="0"/>
                      <a:pt x="258" y="0"/>
                      <a:pt x="257" y="0"/>
                    </a:cubicBezTo>
                    <a:cubicBezTo>
                      <a:pt x="85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7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12310;p55"/>
              <p:cNvSpPr/>
              <p:nvPr/>
            </p:nvSpPr>
            <p:spPr>
              <a:xfrm>
                <a:off x="991825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4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12311;p55"/>
              <p:cNvSpPr/>
              <p:nvPr/>
            </p:nvSpPr>
            <p:spPr>
              <a:xfrm>
                <a:off x="1031600" y="6637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2" y="0"/>
                      <a:pt x="261" y="0"/>
                    </a:cubicBezTo>
                    <a:cubicBezTo>
                      <a:pt x="260" y="0"/>
                      <a:pt x="259" y="0"/>
                      <a:pt x="259" y="0"/>
                    </a:cubicBezTo>
                    <a:cubicBezTo>
                      <a:pt x="87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5" y="194"/>
                    </a:cubicBezTo>
                    <a:cubicBezTo>
                      <a:pt x="455" y="87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12312;p55"/>
              <p:cNvSpPr/>
              <p:nvPr/>
            </p:nvSpPr>
            <p:spPr>
              <a:xfrm>
                <a:off x="10713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6" y="0"/>
                      <a:pt x="0" y="208"/>
                      <a:pt x="123" y="330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12313;p55"/>
              <p:cNvSpPr/>
              <p:nvPr/>
            </p:nvSpPr>
            <p:spPr>
              <a:xfrm>
                <a:off x="111110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3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12314;p55"/>
              <p:cNvSpPr/>
              <p:nvPr/>
            </p:nvSpPr>
            <p:spPr>
              <a:xfrm>
                <a:off x="1150850" y="6637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87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12315;p55"/>
              <p:cNvSpPr/>
              <p:nvPr/>
            </p:nvSpPr>
            <p:spPr>
              <a:xfrm>
                <a:off x="47500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6" name="Google Shape;12316;p55"/>
              <p:cNvSpPr/>
              <p:nvPr/>
            </p:nvSpPr>
            <p:spPr>
              <a:xfrm>
                <a:off x="514750" y="62962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0"/>
                      <a:pt x="212" y="388"/>
                      <a:pt x="259" y="388"/>
                    </a:cubicBezTo>
                    <a:cubicBezTo>
                      <a:pt x="359" y="388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7" name="Google Shape;12317;p55"/>
              <p:cNvSpPr/>
              <p:nvPr/>
            </p:nvSpPr>
            <p:spPr>
              <a:xfrm>
                <a:off x="554500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12318;p55"/>
              <p:cNvSpPr/>
              <p:nvPr/>
            </p:nvSpPr>
            <p:spPr>
              <a:xfrm>
                <a:off x="594250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9" name="Google Shape;12319;p55"/>
              <p:cNvSpPr/>
              <p:nvPr/>
            </p:nvSpPr>
            <p:spPr>
              <a:xfrm>
                <a:off x="634025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12320;p55"/>
              <p:cNvSpPr/>
              <p:nvPr/>
            </p:nvSpPr>
            <p:spPr>
              <a:xfrm>
                <a:off x="673775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12321;p55"/>
              <p:cNvSpPr/>
              <p:nvPr/>
            </p:nvSpPr>
            <p:spPr>
              <a:xfrm>
                <a:off x="713525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12322;p55"/>
              <p:cNvSpPr/>
              <p:nvPr/>
            </p:nvSpPr>
            <p:spPr>
              <a:xfrm>
                <a:off x="753300" y="6296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12323;p55"/>
              <p:cNvSpPr/>
              <p:nvPr/>
            </p:nvSpPr>
            <p:spPr>
              <a:xfrm>
                <a:off x="7930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12324;p55"/>
              <p:cNvSpPr/>
              <p:nvPr/>
            </p:nvSpPr>
            <p:spPr>
              <a:xfrm>
                <a:off x="8328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12325;p55"/>
              <p:cNvSpPr/>
              <p:nvPr/>
            </p:nvSpPr>
            <p:spPr>
              <a:xfrm>
                <a:off x="8725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1"/>
                    </a:moveTo>
                    <a:cubicBezTo>
                      <a:pt x="261" y="1"/>
                      <a:pt x="260" y="1"/>
                      <a:pt x="260" y="1"/>
                    </a:cubicBezTo>
                    <a:cubicBezTo>
                      <a:pt x="85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8"/>
                      <a:pt x="367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12326;p55"/>
              <p:cNvSpPr/>
              <p:nvPr/>
            </p:nvSpPr>
            <p:spPr>
              <a:xfrm>
                <a:off x="9123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ubicBezTo>
                      <a:pt x="261" y="1"/>
                      <a:pt x="260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12327;p55"/>
              <p:cNvSpPr/>
              <p:nvPr/>
            </p:nvSpPr>
            <p:spPr>
              <a:xfrm>
                <a:off x="95207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12328;p55"/>
              <p:cNvSpPr/>
              <p:nvPr/>
            </p:nvSpPr>
            <p:spPr>
              <a:xfrm>
                <a:off x="991825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9" name="Google Shape;12329;p55"/>
              <p:cNvSpPr/>
              <p:nvPr/>
            </p:nvSpPr>
            <p:spPr>
              <a:xfrm>
                <a:off x="1031575" y="6296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0" name="Google Shape;12330;p55"/>
              <p:cNvSpPr/>
              <p:nvPr/>
            </p:nvSpPr>
            <p:spPr>
              <a:xfrm>
                <a:off x="107135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12331;p55"/>
              <p:cNvSpPr/>
              <p:nvPr/>
            </p:nvSpPr>
            <p:spPr>
              <a:xfrm>
                <a:off x="1111100" y="6296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12332;p55"/>
              <p:cNvSpPr/>
              <p:nvPr/>
            </p:nvSpPr>
            <p:spPr>
              <a:xfrm>
                <a:off x="514750" y="595525"/>
                <a:ext cx="113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8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1"/>
                    </a:cubicBez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0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5"/>
                    </a:cubicBezTo>
                    <a:cubicBezTo>
                      <a:pt x="454" y="88"/>
                      <a:pt x="369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12333;p55"/>
              <p:cNvSpPr/>
              <p:nvPr/>
            </p:nvSpPr>
            <p:spPr>
              <a:xfrm>
                <a:off x="5545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6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12334;p55"/>
              <p:cNvSpPr/>
              <p:nvPr/>
            </p:nvSpPr>
            <p:spPr>
              <a:xfrm>
                <a:off x="594250" y="5955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1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12335;p55"/>
              <p:cNvSpPr/>
              <p:nvPr/>
            </p:nvSpPr>
            <p:spPr>
              <a:xfrm>
                <a:off x="634025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7" y="1"/>
                      <a:pt x="1" y="209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5" y="195"/>
                    </a:cubicBezTo>
                    <a:cubicBezTo>
                      <a:pt x="455" y="88"/>
                      <a:pt x="368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12336;p55"/>
              <p:cNvSpPr/>
              <p:nvPr/>
            </p:nvSpPr>
            <p:spPr>
              <a:xfrm>
                <a:off x="673775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1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12337;p55"/>
              <p:cNvSpPr/>
              <p:nvPr/>
            </p:nvSpPr>
            <p:spPr>
              <a:xfrm>
                <a:off x="713525" y="5955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1"/>
                    </a:cubicBezTo>
                    <a:cubicBezTo>
                      <a:pt x="260" y="1"/>
                      <a:pt x="260" y="1"/>
                      <a:pt x="259" y="1"/>
                    </a:cubicBezTo>
                    <a:cubicBezTo>
                      <a:pt x="88" y="1"/>
                      <a:pt x="1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1"/>
                      <a:pt x="455" y="195"/>
                    </a:cubicBezTo>
                    <a:cubicBezTo>
                      <a:pt x="455" y="88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12338;p55"/>
              <p:cNvSpPr/>
              <p:nvPr/>
            </p:nvSpPr>
            <p:spPr>
              <a:xfrm>
                <a:off x="753300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1" y="0"/>
                      <a:pt x="260" y="1"/>
                    </a:cubicBez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12339;p55"/>
              <p:cNvSpPr/>
              <p:nvPr/>
            </p:nvSpPr>
            <p:spPr>
              <a:xfrm>
                <a:off x="79307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259" y="1"/>
                      <a:pt x="258" y="1"/>
                      <a:pt x="257" y="1"/>
                    </a:cubicBezTo>
                    <a:cubicBezTo>
                      <a:pt x="86" y="1"/>
                      <a:pt x="1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12340;p55"/>
              <p:cNvSpPr/>
              <p:nvPr/>
            </p:nvSpPr>
            <p:spPr>
              <a:xfrm>
                <a:off x="8328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9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12341;p55"/>
              <p:cNvSpPr/>
              <p:nvPr/>
            </p:nvSpPr>
            <p:spPr>
              <a:xfrm>
                <a:off x="87257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1"/>
                    </a:cubicBezTo>
                    <a:cubicBezTo>
                      <a:pt x="85" y="1"/>
                      <a:pt x="0" y="210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12342;p55"/>
              <p:cNvSpPr/>
              <p:nvPr/>
            </p:nvSpPr>
            <p:spPr>
              <a:xfrm>
                <a:off x="9123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1" y="209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1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ubicBezTo>
                      <a:pt x="261" y="1"/>
                      <a:pt x="260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12343;p55"/>
              <p:cNvSpPr/>
              <p:nvPr/>
            </p:nvSpPr>
            <p:spPr>
              <a:xfrm>
                <a:off x="952100" y="595525"/>
                <a:ext cx="113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258" y="1"/>
                      <a:pt x="258" y="1"/>
                      <a:pt x="257" y="1"/>
                    </a:cubicBezTo>
                    <a:cubicBezTo>
                      <a:pt x="85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7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12344;p55"/>
              <p:cNvSpPr/>
              <p:nvPr/>
            </p:nvSpPr>
            <p:spPr>
              <a:xfrm>
                <a:off x="991825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1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12345;p55"/>
              <p:cNvSpPr/>
              <p:nvPr/>
            </p:nvSpPr>
            <p:spPr>
              <a:xfrm>
                <a:off x="1031600" y="5955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3" y="0"/>
                    </a:moveTo>
                    <a:cubicBezTo>
                      <a:pt x="262" y="0"/>
                      <a:pt x="262" y="0"/>
                      <a:pt x="261" y="1"/>
                    </a:cubicBezTo>
                    <a:cubicBezTo>
                      <a:pt x="260" y="1"/>
                      <a:pt x="259" y="1"/>
                      <a:pt x="259" y="1"/>
                    </a:cubicBezTo>
                    <a:cubicBezTo>
                      <a:pt x="87" y="1"/>
                      <a:pt x="0" y="209"/>
                      <a:pt x="123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5" y="195"/>
                    </a:cubicBezTo>
                    <a:cubicBezTo>
                      <a:pt x="455" y="88"/>
                      <a:pt x="368" y="0"/>
                      <a:pt x="26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12346;p55"/>
              <p:cNvSpPr/>
              <p:nvPr/>
            </p:nvSpPr>
            <p:spPr>
              <a:xfrm>
                <a:off x="1071350" y="5955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1"/>
                    </a:cubicBezTo>
                    <a:cubicBezTo>
                      <a:pt x="86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1"/>
                      <a:pt x="453" y="195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12347;p55"/>
              <p:cNvSpPr/>
              <p:nvPr/>
            </p:nvSpPr>
            <p:spPr>
              <a:xfrm>
                <a:off x="594250" y="561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4" y="371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7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12348;p55"/>
              <p:cNvSpPr/>
              <p:nvPr/>
            </p:nvSpPr>
            <p:spPr>
              <a:xfrm>
                <a:off x="634025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12349;p55"/>
              <p:cNvSpPr/>
              <p:nvPr/>
            </p:nvSpPr>
            <p:spPr>
              <a:xfrm>
                <a:off x="673775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12350;p55"/>
              <p:cNvSpPr/>
              <p:nvPr/>
            </p:nvSpPr>
            <p:spPr>
              <a:xfrm>
                <a:off x="713525" y="561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12351;p55"/>
              <p:cNvSpPr/>
              <p:nvPr/>
            </p:nvSpPr>
            <p:spPr>
              <a:xfrm>
                <a:off x="753300" y="561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12352;p55"/>
              <p:cNvSpPr/>
              <p:nvPr/>
            </p:nvSpPr>
            <p:spPr>
              <a:xfrm>
                <a:off x="7930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12353;p55"/>
              <p:cNvSpPr/>
              <p:nvPr/>
            </p:nvSpPr>
            <p:spPr>
              <a:xfrm>
                <a:off x="8328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12354;p55"/>
              <p:cNvSpPr/>
              <p:nvPr/>
            </p:nvSpPr>
            <p:spPr>
              <a:xfrm>
                <a:off x="8725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5" y="0"/>
                      <a:pt x="0" y="209"/>
                      <a:pt x="123" y="332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8" y="389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5" name="Google Shape;12355;p55"/>
              <p:cNvSpPr/>
              <p:nvPr/>
            </p:nvSpPr>
            <p:spPr>
              <a:xfrm>
                <a:off x="9123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10"/>
                      <a:pt x="122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6" name="Google Shape;12356;p55"/>
              <p:cNvSpPr/>
              <p:nvPr/>
            </p:nvSpPr>
            <p:spPr>
              <a:xfrm>
                <a:off x="95207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12357;p55"/>
              <p:cNvSpPr/>
              <p:nvPr/>
            </p:nvSpPr>
            <p:spPr>
              <a:xfrm>
                <a:off x="991825" y="561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8" name="Google Shape;12358;p55"/>
              <p:cNvSpPr/>
              <p:nvPr/>
            </p:nvSpPr>
            <p:spPr>
              <a:xfrm>
                <a:off x="673775" y="5273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1" y="1"/>
                    </a:moveTo>
                    <a:cubicBezTo>
                      <a:pt x="88" y="1"/>
                      <a:pt x="0" y="210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3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9" name="Google Shape;12359;p55"/>
              <p:cNvSpPr/>
              <p:nvPr/>
            </p:nvSpPr>
            <p:spPr>
              <a:xfrm>
                <a:off x="713525" y="527300"/>
                <a:ext cx="114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90" extrusionOk="0">
                    <a:moveTo>
                      <a:pt x="261" y="1"/>
                    </a:moveTo>
                    <a:cubicBezTo>
                      <a:pt x="88" y="1"/>
                      <a:pt x="0" y="209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0" name="Google Shape;12360;p55"/>
              <p:cNvSpPr/>
              <p:nvPr/>
            </p:nvSpPr>
            <p:spPr>
              <a:xfrm>
                <a:off x="753300" y="527300"/>
                <a:ext cx="1137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90" extrusionOk="0">
                    <a:moveTo>
                      <a:pt x="260" y="1"/>
                    </a:moveTo>
                    <a:cubicBezTo>
                      <a:pt x="87" y="1"/>
                      <a:pt x="1" y="210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1" name="Google Shape;12361;p55"/>
              <p:cNvSpPr/>
              <p:nvPr/>
            </p:nvSpPr>
            <p:spPr>
              <a:xfrm>
                <a:off x="79307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09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5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2" name="Google Shape;12362;p55"/>
              <p:cNvSpPr/>
              <p:nvPr/>
            </p:nvSpPr>
            <p:spPr>
              <a:xfrm>
                <a:off x="83282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59" y="1"/>
                    </a:moveTo>
                    <a:cubicBezTo>
                      <a:pt x="87" y="1"/>
                      <a:pt x="0" y="210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6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3" name="Google Shape;12363;p55"/>
              <p:cNvSpPr/>
              <p:nvPr/>
            </p:nvSpPr>
            <p:spPr>
              <a:xfrm>
                <a:off x="87257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0" y="1"/>
                    </a:moveTo>
                    <a:cubicBezTo>
                      <a:pt x="85" y="1"/>
                      <a:pt x="0" y="210"/>
                      <a:pt x="123" y="333"/>
                    </a:cubicBezTo>
                    <a:cubicBezTo>
                      <a:pt x="163" y="372"/>
                      <a:pt x="211" y="390"/>
                      <a:pt x="259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4" name="Google Shape;12364;p55"/>
              <p:cNvSpPr/>
              <p:nvPr/>
            </p:nvSpPr>
            <p:spPr>
              <a:xfrm>
                <a:off x="912325" y="527300"/>
                <a:ext cx="113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90" extrusionOk="0">
                    <a:moveTo>
                      <a:pt x="261" y="1"/>
                    </a:moveTo>
                    <a:cubicBezTo>
                      <a:pt x="87" y="1"/>
                      <a:pt x="1" y="210"/>
                      <a:pt x="122" y="333"/>
                    </a:cubicBezTo>
                    <a:cubicBezTo>
                      <a:pt x="161" y="372"/>
                      <a:pt x="210" y="390"/>
                      <a:pt x="258" y="390"/>
                    </a:cubicBezTo>
                    <a:cubicBezTo>
                      <a:pt x="358" y="390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5" name="Google Shape;12365;p55"/>
              <p:cNvSpPr/>
              <p:nvPr/>
            </p:nvSpPr>
            <p:spPr>
              <a:xfrm>
                <a:off x="594250" y="15845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0"/>
                    </a:moveTo>
                    <a:cubicBezTo>
                      <a:pt x="87" y="0"/>
                      <a:pt x="1" y="209"/>
                      <a:pt x="124" y="330"/>
                    </a:cubicBezTo>
                    <a:cubicBezTo>
                      <a:pt x="164" y="370"/>
                      <a:pt x="212" y="388"/>
                      <a:pt x="260" y="388"/>
                    </a:cubicBezTo>
                    <a:cubicBezTo>
                      <a:pt x="360" y="388"/>
                      <a:pt x="456" y="311"/>
                      <a:pt x="456" y="194"/>
                    </a:cubicBezTo>
                    <a:cubicBezTo>
                      <a:pt x="454" y="86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6" name="Google Shape;12366;p55"/>
              <p:cNvSpPr/>
              <p:nvPr/>
            </p:nvSpPr>
            <p:spPr>
              <a:xfrm>
                <a:off x="634025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7" name="Google Shape;12367;p55"/>
              <p:cNvSpPr/>
              <p:nvPr/>
            </p:nvSpPr>
            <p:spPr>
              <a:xfrm>
                <a:off x="673775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9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3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8" name="Google Shape;12368;p55"/>
              <p:cNvSpPr/>
              <p:nvPr/>
            </p:nvSpPr>
            <p:spPr>
              <a:xfrm>
                <a:off x="713525" y="15845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0"/>
                    </a:cubicBezTo>
                    <a:cubicBezTo>
                      <a:pt x="163" y="370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6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9" name="Google Shape;12369;p55"/>
              <p:cNvSpPr/>
              <p:nvPr/>
            </p:nvSpPr>
            <p:spPr>
              <a:xfrm>
                <a:off x="753300" y="15845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0" name="Google Shape;12370;p55"/>
              <p:cNvSpPr/>
              <p:nvPr/>
            </p:nvSpPr>
            <p:spPr>
              <a:xfrm>
                <a:off x="7930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1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5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1" name="Google Shape;12371;p55"/>
              <p:cNvSpPr/>
              <p:nvPr/>
            </p:nvSpPr>
            <p:spPr>
              <a:xfrm>
                <a:off x="8328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9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6"/>
                      <a:pt x="366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2" name="Google Shape;12372;p55"/>
              <p:cNvSpPr/>
              <p:nvPr/>
            </p:nvSpPr>
            <p:spPr>
              <a:xfrm>
                <a:off x="8725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0" y="208"/>
                      <a:pt x="122" y="330"/>
                    </a:cubicBezTo>
                    <a:cubicBezTo>
                      <a:pt x="161" y="370"/>
                      <a:pt x="210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3" name="Google Shape;12373;p55"/>
              <p:cNvSpPr/>
              <p:nvPr/>
            </p:nvSpPr>
            <p:spPr>
              <a:xfrm>
                <a:off x="9123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3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4" name="Google Shape;12374;p55"/>
              <p:cNvSpPr/>
              <p:nvPr/>
            </p:nvSpPr>
            <p:spPr>
              <a:xfrm>
                <a:off x="95207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0"/>
                    </a:cubicBezTo>
                    <a:cubicBezTo>
                      <a:pt x="162" y="370"/>
                      <a:pt x="211" y="388"/>
                      <a:pt x="259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6"/>
                      <a:pt x="367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5" name="Google Shape;12375;p55"/>
              <p:cNvSpPr/>
              <p:nvPr/>
            </p:nvSpPr>
            <p:spPr>
              <a:xfrm>
                <a:off x="991825" y="15845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0"/>
                    </a:moveTo>
                    <a:cubicBezTo>
                      <a:pt x="87" y="0"/>
                      <a:pt x="1" y="209"/>
                      <a:pt x="124" y="330"/>
                    </a:cubicBezTo>
                    <a:cubicBezTo>
                      <a:pt x="163" y="370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6"/>
                      <a:pt x="368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6" name="Google Shape;12376;p55"/>
              <p:cNvSpPr/>
              <p:nvPr/>
            </p:nvSpPr>
            <p:spPr>
              <a:xfrm>
                <a:off x="514750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3" y="331"/>
                    </a:cubicBezTo>
                    <a:cubicBezTo>
                      <a:pt x="163" y="371"/>
                      <a:pt x="211" y="388"/>
                      <a:pt x="259" y="388"/>
                    </a:cubicBezTo>
                    <a:cubicBezTo>
                      <a:pt x="358" y="388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7" name="Google Shape;12377;p55"/>
              <p:cNvSpPr/>
              <p:nvPr/>
            </p:nvSpPr>
            <p:spPr>
              <a:xfrm>
                <a:off x="554500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8" name="Google Shape;12378;p55"/>
              <p:cNvSpPr/>
              <p:nvPr/>
            </p:nvSpPr>
            <p:spPr>
              <a:xfrm>
                <a:off x="594250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4" y="371"/>
                      <a:pt x="212" y="389"/>
                      <a:pt x="260" y="389"/>
                    </a:cubicBezTo>
                    <a:cubicBezTo>
                      <a:pt x="360" y="389"/>
                      <a:pt x="456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9" name="Google Shape;12379;p55"/>
              <p:cNvSpPr/>
              <p:nvPr/>
            </p:nvSpPr>
            <p:spPr>
              <a:xfrm>
                <a:off x="634025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0" name="Google Shape;12380;p55"/>
              <p:cNvSpPr/>
              <p:nvPr/>
            </p:nvSpPr>
            <p:spPr>
              <a:xfrm>
                <a:off x="673775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1" name="Google Shape;12381;p55"/>
              <p:cNvSpPr/>
              <p:nvPr/>
            </p:nvSpPr>
            <p:spPr>
              <a:xfrm>
                <a:off x="673775" y="16186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1" y="0"/>
                    </a:moveTo>
                    <a:cubicBezTo>
                      <a:pt x="88" y="0"/>
                      <a:pt x="0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59" y="388"/>
                      <a:pt x="455" y="311"/>
                      <a:pt x="455" y="194"/>
                    </a:cubicBezTo>
                    <a:cubicBezTo>
                      <a:pt x="455" y="87"/>
                      <a:pt x="367" y="0"/>
                      <a:pt x="261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2" name="Google Shape;12382;p55"/>
              <p:cNvSpPr/>
              <p:nvPr/>
            </p:nvSpPr>
            <p:spPr>
              <a:xfrm>
                <a:off x="713525" y="1618650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4" y="0"/>
                    </a:moveTo>
                    <a:cubicBezTo>
                      <a:pt x="263" y="0"/>
                      <a:pt x="262" y="0"/>
                      <a:pt x="261" y="0"/>
                    </a:cubicBezTo>
                    <a:cubicBezTo>
                      <a:pt x="260" y="0"/>
                      <a:pt x="260" y="0"/>
                      <a:pt x="259" y="0"/>
                    </a:cubicBezTo>
                    <a:cubicBezTo>
                      <a:pt x="88" y="0"/>
                      <a:pt x="1" y="208"/>
                      <a:pt x="123" y="331"/>
                    </a:cubicBezTo>
                    <a:cubicBezTo>
                      <a:pt x="163" y="371"/>
                      <a:pt x="212" y="388"/>
                      <a:pt x="260" y="388"/>
                    </a:cubicBezTo>
                    <a:cubicBezTo>
                      <a:pt x="360" y="388"/>
                      <a:pt x="455" y="311"/>
                      <a:pt x="455" y="194"/>
                    </a:cubicBezTo>
                    <a:cubicBezTo>
                      <a:pt x="455" y="88"/>
                      <a:pt x="369" y="0"/>
                      <a:pt x="26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3" name="Google Shape;12383;p55"/>
              <p:cNvSpPr/>
              <p:nvPr/>
            </p:nvSpPr>
            <p:spPr>
              <a:xfrm>
                <a:off x="753300" y="1618650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0"/>
                    </a:moveTo>
                    <a:cubicBezTo>
                      <a:pt x="87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9" y="388"/>
                    </a:cubicBezTo>
                    <a:cubicBezTo>
                      <a:pt x="359" y="388"/>
                      <a:pt x="454" y="311"/>
                      <a:pt x="454" y="194"/>
                    </a:cubicBezTo>
                    <a:cubicBezTo>
                      <a:pt x="454" y="87"/>
                      <a:pt x="366" y="0"/>
                      <a:pt x="260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4" name="Google Shape;12384;p55"/>
              <p:cNvSpPr/>
              <p:nvPr/>
            </p:nvSpPr>
            <p:spPr>
              <a:xfrm>
                <a:off x="79307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59" y="0"/>
                    </a:cubicBezTo>
                    <a:cubicBezTo>
                      <a:pt x="259" y="0"/>
                      <a:pt x="258" y="0"/>
                      <a:pt x="257" y="0"/>
                    </a:cubicBezTo>
                    <a:cubicBezTo>
                      <a:pt x="86" y="0"/>
                      <a:pt x="1" y="208"/>
                      <a:pt x="121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8"/>
                      <a:pt x="368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5" name="Google Shape;12385;p55"/>
              <p:cNvSpPr/>
              <p:nvPr/>
            </p:nvSpPr>
            <p:spPr>
              <a:xfrm>
                <a:off x="83282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7" y="0"/>
                      <a:pt x="0" y="208"/>
                      <a:pt x="122" y="331"/>
                    </a:cubicBezTo>
                    <a:cubicBezTo>
                      <a:pt x="161" y="371"/>
                      <a:pt x="210" y="388"/>
                      <a:pt x="258" y="388"/>
                    </a:cubicBezTo>
                    <a:cubicBezTo>
                      <a:pt x="358" y="388"/>
                      <a:pt x="453" y="311"/>
                      <a:pt x="453" y="194"/>
                    </a:cubicBezTo>
                    <a:cubicBezTo>
                      <a:pt x="453" y="87"/>
                      <a:pt x="367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6" name="Google Shape;12386;p55"/>
              <p:cNvSpPr/>
              <p:nvPr/>
            </p:nvSpPr>
            <p:spPr>
              <a:xfrm>
                <a:off x="87257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2" y="0"/>
                    </a:moveTo>
                    <a:cubicBezTo>
                      <a:pt x="261" y="0"/>
                      <a:pt x="260" y="0"/>
                      <a:pt x="260" y="0"/>
                    </a:cubicBezTo>
                    <a:cubicBezTo>
                      <a:pt x="87" y="0"/>
                      <a:pt x="0" y="209"/>
                      <a:pt x="123" y="331"/>
                    </a:cubicBezTo>
                    <a:cubicBezTo>
                      <a:pt x="162" y="370"/>
                      <a:pt x="211" y="388"/>
                      <a:pt x="258" y="388"/>
                    </a:cubicBezTo>
                    <a:cubicBezTo>
                      <a:pt x="358" y="388"/>
                      <a:pt x="454" y="310"/>
                      <a:pt x="454" y="194"/>
                    </a:cubicBezTo>
                    <a:cubicBezTo>
                      <a:pt x="454" y="88"/>
                      <a:pt x="367" y="0"/>
                      <a:pt x="262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7" name="Google Shape;12387;p55"/>
              <p:cNvSpPr/>
              <p:nvPr/>
            </p:nvSpPr>
            <p:spPr>
              <a:xfrm>
                <a:off x="912325" y="1618650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0"/>
                    </a:moveTo>
                    <a:cubicBezTo>
                      <a:pt x="86" y="0"/>
                      <a:pt x="1" y="208"/>
                      <a:pt x="122" y="331"/>
                    </a:cubicBezTo>
                    <a:cubicBezTo>
                      <a:pt x="162" y="371"/>
                      <a:pt x="211" y="388"/>
                      <a:pt x="258" y="388"/>
                    </a:cubicBezTo>
                    <a:cubicBezTo>
                      <a:pt x="358" y="388"/>
                      <a:pt x="454" y="311"/>
                      <a:pt x="454" y="194"/>
                    </a:cubicBezTo>
                    <a:cubicBezTo>
                      <a:pt x="454" y="87"/>
                      <a:pt x="367" y="0"/>
                      <a:pt x="261" y="0"/>
                    </a:cubicBezTo>
                    <a:cubicBezTo>
                      <a:pt x="261" y="0"/>
                      <a:pt x="260" y="0"/>
                      <a:pt x="259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8" name="Google Shape;12388;p55"/>
              <p:cNvSpPr/>
              <p:nvPr/>
            </p:nvSpPr>
            <p:spPr>
              <a:xfrm>
                <a:off x="713525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1" y="1"/>
                    </a:moveTo>
                    <a:cubicBezTo>
                      <a:pt x="88" y="1"/>
                      <a:pt x="0" y="208"/>
                      <a:pt x="123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60" y="389"/>
                      <a:pt x="455" y="312"/>
                      <a:pt x="455" y="195"/>
                    </a:cubicBezTo>
                    <a:cubicBezTo>
                      <a:pt x="455" y="87"/>
                      <a:pt x="367" y="1"/>
                      <a:pt x="261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9" name="Google Shape;12389;p55"/>
              <p:cNvSpPr/>
              <p:nvPr/>
            </p:nvSpPr>
            <p:spPr>
              <a:xfrm>
                <a:off x="753300" y="1550425"/>
                <a:ext cx="113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6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0" name="Google Shape;12390;p55"/>
              <p:cNvSpPr/>
              <p:nvPr/>
            </p:nvSpPr>
            <p:spPr>
              <a:xfrm>
                <a:off x="7930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1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1" name="Google Shape;12391;p55"/>
              <p:cNvSpPr/>
              <p:nvPr/>
            </p:nvSpPr>
            <p:spPr>
              <a:xfrm>
                <a:off x="8328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2" name="Google Shape;12392;p55"/>
              <p:cNvSpPr/>
              <p:nvPr/>
            </p:nvSpPr>
            <p:spPr>
              <a:xfrm>
                <a:off x="8725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0" y="208"/>
                      <a:pt x="122" y="331"/>
                    </a:cubicBezTo>
                    <a:cubicBezTo>
                      <a:pt x="161" y="371"/>
                      <a:pt x="210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3" name="Google Shape;12393;p55"/>
              <p:cNvSpPr/>
              <p:nvPr/>
            </p:nvSpPr>
            <p:spPr>
              <a:xfrm>
                <a:off x="9123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4" name="Google Shape;12394;p55"/>
              <p:cNvSpPr/>
              <p:nvPr/>
            </p:nvSpPr>
            <p:spPr>
              <a:xfrm>
                <a:off x="95207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2" y="331"/>
                    </a:cubicBezTo>
                    <a:cubicBezTo>
                      <a:pt x="162" y="371"/>
                      <a:pt x="211" y="389"/>
                      <a:pt x="259" y="389"/>
                    </a:cubicBezTo>
                    <a:cubicBezTo>
                      <a:pt x="358" y="389"/>
                      <a:pt x="454" y="312"/>
                      <a:pt x="454" y="195"/>
                    </a:cubicBezTo>
                    <a:cubicBezTo>
                      <a:pt x="454" y="87"/>
                      <a:pt x="367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12395;p55"/>
              <p:cNvSpPr/>
              <p:nvPr/>
            </p:nvSpPr>
            <p:spPr>
              <a:xfrm>
                <a:off x="991825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60" y="1"/>
                    </a:moveTo>
                    <a:cubicBezTo>
                      <a:pt x="87" y="1"/>
                      <a:pt x="1" y="208"/>
                      <a:pt x="124" y="331"/>
                    </a:cubicBezTo>
                    <a:cubicBezTo>
                      <a:pt x="163" y="371"/>
                      <a:pt x="211" y="389"/>
                      <a:pt x="259" y="389"/>
                    </a:cubicBezTo>
                    <a:cubicBezTo>
                      <a:pt x="359" y="389"/>
                      <a:pt x="454" y="312"/>
                      <a:pt x="454" y="195"/>
                    </a:cubicBezTo>
                    <a:cubicBezTo>
                      <a:pt x="454" y="87"/>
                      <a:pt x="368" y="1"/>
                      <a:pt x="260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6" name="Google Shape;12396;p55"/>
              <p:cNvSpPr/>
              <p:nvPr/>
            </p:nvSpPr>
            <p:spPr>
              <a:xfrm>
                <a:off x="1031575" y="1550425"/>
                <a:ext cx="114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89" extrusionOk="0">
                    <a:moveTo>
                      <a:pt x="262" y="1"/>
                    </a:moveTo>
                    <a:cubicBezTo>
                      <a:pt x="89" y="1"/>
                      <a:pt x="1" y="208"/>
                      <a:pt x="124" y="331"/>
                    </a:cubicBezTo>
                    <a:cubicBezTo>
                      <a:pt x="163" y="371"/>
                      <a:pt x="212" y="389"/>
                      <a:pt x="260" y="389"/>
                    </a:cubicBezTo>
                    <a:cubicBezTo>
                      <a:pt x="359" y="389"/>
                      <a:pt x="455" y="312"/>
                      <a:pt x="456" y="195"/>
                    </a:cubicBezTo>
                    <a:cubicBezTo>
                      <a:pt x="456" y="87"/>
                      <a:pt x="368" y="1"/>
                      <a:pt x="262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7" name="Google Shape;12397;p55"/>
              <p:cNvSpPr/>
              <p:nvPr/>
            </p:nvSpPr>
            <p:spPr>
              <a:xfrm>
                <a:off x="1071350" y="1550425"/>
                <a:ext cx="113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89" extrusionOk="0">
                    <a:moveTo>
                      <a:pt x="259" y="1"/>
                    </a:moveTo>
                    <a:cubicBezTo>
                      <a:pt x="86" y="1"/>
                      <a:pt x="0" y="208"/>
                      <a:pt x="123" y="331"/>
                    </a:cubicBezTo>
                    <a:cubicBezTo>
                      <a:pt x="162" y="371"/>
                      <a:pt x="211" y="389"/>
                      <a:pt x="258" y="389"/>
                    </a:cubicBezTo>
                    <a:cubicBezTo>
                      <a:pt x="358" y="389"/>
                      <a:pt x="453" y="312"/>
                      <a:pt x="453" y="195"/>
                    </a:cubicBezTo>
                    <a:cubicBezTo>
                      <a:pt x="453" y="87"/>
                      <a:pt x="367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8" name="Google Shape;12398;p55"/>
              <p:cNvSpPr/>
              <p:nvPr/>
            </p:nvSpPr>
            <p:spPr>
              <a:xfrm>
                <a:off x="1271775" y="134580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9" name="Google Shape;12399;p55"/>
              <p:cNvSpPr/>
              <p:nvPr/>
            </p:nvSpPr>
            <p:spPr>
              <a:xfrm>
                <a:off x="1271775" y="13116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3"/>
                      <a:pt x="87" y="389"/>
                      <a:pt x="194" y="389"/>
                    </a:cubicBezTo>
                    <a:cubicBezTo>
                      <a:pt x="300" y="389"/>
                      <a:pt x="388" y="303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0" name="Google Shape;12400;p55"/>
              <p:cNvSpPr/>
              <p:nvPr/>
            </p:nvSpPr>
            <p:spPr>
              <a:xfrm>
                <a:off x="1271775" y="12775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1" name="Google Shape;12401;p55"/>
              <p:cNvSpPr/>
              <p:nvPr/>
            </p:nvSpPr>
            <p:spPr>
              <a:xfrm>
                <a:off x="1311525" y="12775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5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9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2" name="Google Shape;12402;p55"/>
              <p:cNvSpPr/>
              <p:nvPr/>
            </p:nvSpPr>
            <p:spPr>
              <a:xfrm>
                <a:off x="1271775" y="12434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3" name="Google Shape;12403;p55"/>
              <p:cNvSpPr/>
              <p:nvPr/>
            </p:nvSpPr>
            <p:spPr>
              <a:xfrm>
                <a:off x="1311525" y="12434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4" name="Google Shape;12404;p55"/>
              <p:cNvSpPr/>
              <p:nvPr/>
            </p:nvSpPr>
            <p:spPr>
              <a:xfrm>
                <a:off x="1271775" y="1209400"/>
                <a:ext cx="9725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8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3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5" name="Google Shape;12405;p55"/>
              <p:cNvSpPr/>
              <p:nvPr/>
            </p:nvSpPr>
            <p:spPr>
              <a:xfrm>
                <a:off x="1311525" y="1209400"/>
                <a:ext cx="97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8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3"/>
                    </a:cubicBezTo>
                    <a:cubicBezTo>
                      <a:pt x="0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3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12406;p55"/>
              <p:cNvSpPr/>
              <p:nvPr/>
            </p:nvSpPr>
            <p:spPr>
              <a:xfrm>
                <a:off x="12717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4" y="387"/>
                    </a:cubicBezTo>
                    <a:cubicBezTo>
                      <a:pt x="300" y="387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12407;p55"/>
              <p:cNvSpPr/>
              <p:nvPr/>
            </p:nvSpPr>
            <p:spPr>
              <a:xfrm>
                <a:off x="1311525" y="11753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7"/>
                      <a:pt x="195" y="387"/>
                    </a:cubicBezTo>
                    <a:cubicBezTo>
                      <a:pt x="301" y="387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12408;p55"/>
              <p:cNvSpPr/>
              <p:nvPr/>
            </p:nvSpPr>
            <p:spPr>
              <a:xfrm>
                <a:off x="1351275" y="11753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7"/>
                      <a:pt x="195" y="387"/>
                    </a:cubicBezTo>
                    <a:cubicBezTo>
                      <a:pt x="301" y="387"/>
                      <a:pt x="389" y="301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12409;p55"/>
              <p:cNvSpPr/>
              <p:nvPr/>
            </p:nvSpPr>
            <p:spPr>
              <a:xfrm>
                <a:off x="12717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4" y="387"/>
                    </a:cubicBezTo>
                    <a:cubicBezTo>
                      <a:pt x="300" y="387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12410;p55"/>
              <p:cNvSpPr/>
              <p:nvPr/>
            </p:nvSpPr>
            <p:spPr>
              <a:xfrm>
                <a:off x="1311525" y="1141200"/>
                <a:ext cx="970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7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7"/>
                      <a:pt x="195" y="387"/>
                    </a:cubicBezTo>
                    <a:cubicBezTo>
                      <a:pt x="301" y="387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12411;p55"/>
              <p:cNvSpPr/>
              <p:nvPr/>
            </p:nvSpPr>
            <p:spPr>
              <a:xfrm>
                <a:off x="1351275" y="1141200"/>
                <a:ext cx="9725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7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7"/>
                      <a:pt x="195" y="387"/>
                    </a:cubicBezTo>
                    <a:cubicBezTo>
                      <a:pt x="301" y="387"/>
                      <a:pt x="389" y="300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12412;p55"/>
              <p:cNvSpPr/>
              <p:nvPr/>
            </p:nvSpPr>
            <p:spPr>
              <a:xfrm>
                <a:off x="12717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3" name="Google Shape;12413;p55"/>
              <p:cNvSpPr/>
              <p:nvPr/>
            </p:nvSpPr>
            <p:spPr>
              <a:xfrm>
                <a:off x="1311525" y="11070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4" name="Google Shape;12414;p55"/>
              <p:cNvSpPr/>
              <p:nvPr/>
            </p:nvSpPr>
            <p:spPr>
              <a:xfrm>
                <a:off x="1351275" y="11070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1" y="389"/>
                      <a:pt x="389" y="301"/>
                      <a:pt x="389" y="195"/>
                    </a:cubicBezTo>
                    <a:cubicBezTo>
                      <a:pt x="389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5" name="Google Shape;12415;p55"/>
              <p:cNvSpPr/>
              <p:nvPr/>
            </p:nvSpPr>
            <p:spPr>
              <a:xfrm>
                <a:off x="12717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6" name="Google Shape;12416;p55"/>
              <p:cNvSpPr/>
              <p:nvPr/>
            </p:nvSpPr>
            <p:spPr>
              <a:xfrm>
                <a:off x="1311525" y="10729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12417;p55"/>
              <p:cNvSpPr/>
              <p:nvPr/>
            </p:nvSpPr>
            <p:spPr>
              <a:xfrm>
                <a:off x="1351275" y="10729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1"/>
                    </a:moveTo>
                    <a:cubicBezTo>
                      <a:pt x="87" y="1"/>
                      <a:pt x="1" y="87"/>
                      <a:pt x="1" y="195"/>
                    </a:cubicBezTo>
                    <a:cubicBezTo>
                      <a:pt x="1" y="301"/>
                      <a:pt x="87" y="389"/>
                      <a:pt x="195" y="389"/>
                    </a:cubicBezTo>
                    <a:cubicBezTo>
                      <a:pt x="301" y="389"/>
                      <a:pt x="389" y="301"/>
                      <a:pt x="389" y="195"/>
                    </a:cubicBezTo>
                    <a:cubicBezTo>
                      <a:pt x="389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12418;p55"/>
              <p:cNvSpPr/>
              <p:nvPr/>
            </p:nvSpPr>
            <p:spPr>
              <a:xfrm>
                <a:off x="12717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4" y="388"/>
                    </a:cubicBezTo>
                    <a:cubicBezTo>
                      <a:pt x="300" y="388"/>
                      <a:pt x="388" y="301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12419;p55"/>
              <p:cNvSpPr/>
              <p:nvPr/>
            </p:nvSpPr>
            <p:spPr>
              <a:xfrm>
                <a:off x="1311525" y="10388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1"/>
                      <a:pt x="87" y="388"/>
                      <a:pt x="195" y="388"/>
                    </a:cubicBezTo>
                    <a:cubicBezTo>
                      <a:pt x="301" y="388"/>
                      <a:pt x="387" y="301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12420;p55"/>
              <p:cNvSpPr/>
              <p:nvPr/>
            </p:nvSpPr>
            <p:spPr>
              <a:xfrm>
                <a:off x="1351275" y="10388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1"/>
                      <a:pt x="87" y="388"/>
                      <a:pt x="195" y="388"/>
                    </a:cubicBezTo>
                    <a:cubicBezTo>
                      <a:pt x="301" y="388"/>
                      <a:pt x="389" y="301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12421;p55"/>
              <p:cNvSpPr/>
              <p:nvPr/>
            </p:nvSpPr>
            <p:spPr>
              <a:xfrm>
                <a:off x="12717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4" y="388"/>
                    </a:cubicBezTo>
                    <a:cubicBezTo>
                      <a:pt x="300" y="388"/>
                      <a:pt x="388" y="300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12422;p55"/>
              <p:cNvSpPr/>
              <p:nvPr/>
            </p:nvSpPr>
            <p:spPr>
              <a:xfrm>
                <a:off x="1311525" y="1004775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0"/>
                      <a:pt x="87" y="388"/>
                      <a:pt x="195" y="388"/>
                    </a:cubicBezTo>
                    <a:cubicBezTo>
                      <a:pt x="301" y="388"/>
                      <a:pt x="387" y="300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3" name="Google Shape;12423;p55"/>
              <p:cNvSpPr/>
              <p:nvPr/>
            </p:nvSpPr>
            <p:spPr>
              <a:xfrm>
                <a:off x="1351275" y="100477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5" y="0"/>
                    </a:moveTo>
                    <a:cubicBezTo>
                      <a:pt x="87" y="0"/>
                      <a:pt x="1" y="87"/>
                      <a:pt x="1" y="194"/>
                    </a:cubicBezTo>
                    <a:cubicBezTo>
                      <a:pt x="1" y="300"/>
                      <a:pt x="87" y="388"/>
                      <a:pt x="195" y="388"/>
                    </a:cubicBezTo>
                    <a:cubicBezTo>
                      <a:pt x="301" y="388"/>
                      <a:pt x="389" y="300"/>
                      <a:pt x="389" y="194"/>
                    </a:cubicBezTo>
                    <a:cubicBezTo>
                      <a:pt x="389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12424;p55"/>
              <p:cNvSpPr/>
              <p:nvPr/>
            </p:nvSpPr>
            <p:spPr>
              <a:xfrm>
                <a:off x="1271775" y="9706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4" y="389"/>
                    </a:cubicBezTo>
                    <a:cubicBezTo>
                      <a:pt x="300" y="389"/>
                      <a:pt x="388" y="301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12425;p55"/>
              <p:cNvSpPr/>
              <p:nvPr/>
            </p:nvSpPr>
            <p:spPr>
              <a:xfrm>
                <a:off x="1311525" y="9706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1"/>
                      <a:pt x="87" y="389"/>
                      <a:pt x="195" y="389"/>
                    </a:cubicBezTo>
                    <a:cubicBezTo>
                      <a:pt x="301" y="389"/>
                      <a:pt x="387" y="301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12426;p55"/>
              <p:cNvSpPr/>
              <p:nvPr/>
            </p:nvSpPr>
            <p:spPr>
              <a:xfrm>
                <a:off x="1271775" y="9365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7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12427;p55"/>
              <p:cNvSpPr/>
              <p:nvPr/>
            </p:nvSpPr>
            <p:spPr>
              <a:xfrm>
                <a:off x="1311525" y="9365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1"/>
                    </a:moveTo>
                    <a:cubicBezTo>
                      <a:pt x="87" y="1"/>
                      <a:pt x="0" y="87"/>
                      <a:pt x="0" y="195"/>
                    </a:cubicBezTo>
                    <a:cubicBezTo>
                      <a:pt x="0" y="302"/>
                      <a:pt x="87" y="389"/>
                      <a:pt x="195" y="389"/>
                    </a:cubicBezTo>
                    <a:cubicBezTo>
                      <a:pt x="301" y="389"/>
                      <a:pt x="387" y="302"/>
                      <a:pt x="387" y="195"/>
                    </a:cubicBezTo>
                    <a:cubicBezTo>
                      <a:pt x="387" y="87"/>
                      <a:pt x="301" y="1"/>
                      <a:pt x="19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12428;p55"/>
              <p:cNvSpPr/>
              <p:nvPr/>
            </p:nvSpPr>
            <p:spPr>
              <a:xfrm>
                <a:off x="1271775" y="9024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7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12429;p55"/>
              <p:cNvSpPr/>
              <p:nvPr/>
            </p:nvSpPr>
            <p:spPr>
              <a:xfrm>
                <a:off x="1311525" y="9024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7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7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12430;p55"/>
              <p:cNvSpPr/>
              <p:nvPr/>
            </p:nvSpPr>
            <p:spPr>
              <a:xfrm>
                <a:off x="1271775" y="8683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4" y="388"/>
                    </a:cubicBezTo>
                    <a:cubicBezTo>
                      <a:pt x="300" y="388"/>
                      <a:pt x="388" y="302"/>
                      <a:pt x="388" y="194"/>
                    </a:cubicBezTo>
                    <a:cubicBezTo>
                      <a:pt x="388" y="88"/>
                      <a:pt x="300" y="0"/>
                      <a:pt x="19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12431;p55"/>
              <p:cNvSpPr/>
              <p:nvPr/>
            </p:nvSpPr>
            <p:spPr>
              <a:xfrm>
                <a:off x="1311525" y="868350"/>
                <a:ext cx="970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5" y="0"/>
                    </a:moveTo>
                    <a:cubicBezTo>
                      <a:pt x="87" y="0"/>
                      <a:pt x="0" y="88"/>
                      <a:pt x="0" y="194"/>
                    </a:cubicBezTo>
                    <a:cubicBezTo>
                      <a:pt x="0" y="302"/>
                      <a:pt x="87" y="388"/>
                      <a:pt x="195" y="388"/>
                    </a:cubicBezTo>
                    <a:cubicBezTo>
                      <a:pt x="301" y="388"/>
                      <a:pt x="387" y="302"/>
                      <a:pt x="387" y="194"/>
                    </a:cubicBezTo>
                    <a:cubicBezTo>
                      <a:pt x="387" y="88"/>
                      <a:pt x="301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12432;p55"/>
              <p:cNvSpPr/>
              <p:nvPr/>
            </p:nvSpPr>
            <p:spPr>
              <a:xfrm>
                <a:off x="1271775" y="8342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9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9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3" name="Google Shape;12433;p55"/>
              <p:cNvSpPr/>
              <p:nvPr/>
            </p:nvSpPr>
            <p:spPr>
              <a:xfrm>
                <a:off x="1271775" y="800125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94" y="1"/>
                    </a:moveTo>
                    <a:cubicBezTo>
                      <a:pt x="87" y="1"/>
                      <a:pt x="0" y="88"/>
                      <a:pt x="0" y="195"/>
                    </a:cubicBezTo>
                    <a:cubicBezTo>
                      <a:pt x="0" y="302"/>
                      <a:pt x="87" y="389"/>
                      <a:pt x="194" y="389"/>
                    </a:cubicBezTo>
                    <a:cubicBezTo>
                      <a:pt x="300" y="389"/>
                      <a:pt x="388" y="302"/>
                      <a:pt x="388" y="195"/>
                    </a:cubicBezTo>
                    <a:cubicBezTo>
                      <a:pt x="388" y="88"/>
                      <a:pt x="300" y="1"/>
                      <a:pt x="19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34" name="Google Shape;12434;p55"/>
            <p:cNvSpPr/>
            <p:nvPr/>
          </p:nvSpPr>
          <p:spPr>
            <a:xfrm rot="-5400000">
              <a:off x="-683712" y="1097353"/>
              <a:ext cx="1900005" cy="1900005"/>
            </a:xfrm>
            <a:custGeom>
              <a:avLst/>
              <a:gdLst/>
              <a:ahLst/>
              <a:cxnLst/>
              <a:rect l="l" t="t" r="r" b="b"/>
              <a:pathLst>
                <a:path w="44706" h="44706" extrusionOk="0">
                  <a:moveTo>
                    <a:pt x="22353" y="211"/>
                  </a:moveTo>
                  <a:cubicBezTo>
                    <a:pt x="34563" y="211"/>
                    <a:pt x="44496" y="10143"/>
                    <a:pt x="44496" y="22353"/>
                  </a:cubicBezTo>
                  <a:cubicBezTo>
                    <a:pt x="44496" y="34565"/>
                    <a:pt x="34563" y="44496"/>
                    <a:pt x="22353" y="44496"/>
                  </a:cubicBezTo>
                  <a:cubicBezTo>
                    <a:pt x="10144" y="44496"/>
                    <a:pt x="209" y="34563"/>
                    <a:pt x="209" y="22355"/>
                  </a:cubicBezTo>
                  <a:cubicBezTo>
                    <a:pt x="209" y="10144"/>
                    <a:pt x="10143" y="211"/>
                    <a:pt x="22353" y="211"/>
                  </a:cubicBezTo>
                  <a:close/>
                  <a:moveTo>
                    <a:pt x="22353" y="0"/>
                  </a:moveTo>
                  <a:cubicBezTo>
                    <a:pt x="10028" y="0"/>
                    <a:pt x="0" y="10028"/>
                    <a:pt x="0" y="22353"/>
                  </a:cubicBezTo>
                  <a:cubicBezTo>
                    <a:pt x="0" y="34678"/>
                    <a:pt x="10028" y="44706"/>
                    <a:pt x="22353" y="44706"/>
                  </a:cubicBezTo>
                  <a:cubicBezTo>
                    <a:pt x="34678" y="44706"/>
                    <a:pt x="44706" y="34678"/>
                    <a:pt x="44706" y="22353"/>
                  </a:cubicBezTo>
                  <a:cubicBezTo>
                    <a:pt x="44706" y="10028"/>
                    <a:pt x="34678" y="0"/>
                    <a:pt x="223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55"/>
            <p:cNvSpPr/>
            <p:nvPr/>
          </p:nvSpPr>
          <p:spPr>
            <a:xfrm rot="-5400000">
              <a:off x="603563" y="857551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55"/>
            <p:cNvSpPr/>
            <p:nvPr/>
          </p:nvSpPr>
          <p:spPr>
            <a:xfrm>
              <a:off x="2651373" y="3281386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55"/>
            <p:cNvSpPr/>
            <p:nvPr/>
          </p:nvSpPr>
          <p:spPr>
            <a:xfrm>
              <a:off x="1949647" y="452341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55"/>
            <p:cNvSpPr/>
            <p:nvPr/>
          </p:nvSpPr>
          <p:spPr>
            <a:xfrm>
              <a:off x="1484415" y="4523373"/>
              <a:ext cx="186951" cy="17039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55"/>
            <p:cNvSpPr/>
            <p:nvPr/>
          </p:nvSpPr>
          <p:spPr>
            <a:xfrm>
              <a:off x="2841562" y="4527813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/>
                                        <p:tgtEl>
                                          <p:spTgt spid="11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6" name="Google Shape;22776;p99"/>
          <p:cNvSpPr txBox="1">
            <a:spLocks noGrp="1"/>
          </p:cNvSpPr>
          <p:nvPr>
            <p:ph type="title"/>
          </p:nvPr>
        </p:nvSpPr>
        <p:spPr>
          <a:xfrm>
            <a:off x="2172975" y="1441575"/>
            <a:ext cx="4798200" cy="21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 &amp; A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7" name="Google Shape;13297;p63"/>
          <p:cNvSpPr txBox="1">
            <a:spLocks noGrp="1"/>
          </p:cNvSpPr>
          <p:nvPr>
            <p:ph type="title"/>
          </p:nvPr>
        </p:nvSpPr>
        <p:spPr>
          <a:xfrm>
            <a:off x="4794900" y="2184968"/>
            <a:ext cx="3626700" cy="26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3298" name="Google Shape;13298;p63"/>
          <p:cNvSpPr txBox="1">
            <a:spLocks noGrp="1"/>
          </p:cNvSpPr>
          <p:nvPr>
            <p:ph type="subTitle" idx="1"/>
          </p:nvPr>
        </p:nvSpPr>
        <p:spPr>
          <a:xfrm>
            <a:off x="722375" y="3653481"/>
            <a:ext cx="560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13300" name="Google Shape;13300;p63"/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lculator with a screen&#10;&#10;Description automatically generated with low confidence">
            <a:extLst>
              <a:ext uri="{FF2B5EF4-FFF2-40B4-BE49-F238E27FC236}">
                <a16:creationId xmlns:a16="http://schemas.microsoft.com/office/drawing/2014/main" id="{B0DAB105-308A-29A3-C29B-88ED9103C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808" y="3082906"/>
            <a:ext cx="1993804" cy="1768542"/>
          </a:xfrm>
          <a:prstGeom prst="rect">
            <a:avLst/>
          </a:prstGeom>
        </p:spPr>
      </p:pic>
      <p:pic>
        <p:nvPicPr>
          <p:cNvPr id="11" name="Picture 10" descr="A calculator with a screen&#10;&#10;Description automatically generated with medium confidence">
            <a:extLst>
              <a:ext uri="{FF2B5EF4-FFF2-40B4-BE49-F238E27FC236}">
                <a16:creationId xmlns:a16="http://schemas.microsoft.com/office/drawing/2014/main" id="{41613193-C008-3E7E-4DF6-0DAABD03F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390" y="3082906"/>
            <a:ext cx="1854218" cy="1854218"/>
          </a:xfrm>
          <a:prstGeom prst="rect">
            <a:avLst/>
          </a:prstGeom>
        </p:spPr>
      </p:pic>
      <p:sp>
        <p:nvSpPr>
          <p:cNvPr id="16" name="Google Shape;12465;p57">
            <a:extLst>
              <a:ext uri="{FF2B5EF4-FFF2-40B4-BE49-F238E27FC236}">
                <a16:creationId xmlns:a16="http://schemas.microsoft.com/office/drawing/2014/main" id="{BF7E0856-FB54-6982-80D7-994E143C65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64101" y="73590"/>
            <a:ext cx="2615798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Calculator Overview</a:t>
            </a:r>
            <a:endParaRPr dirty="0"/>
          </a:p>
        </p:txBody>
      </p:sp>
      <p:pic>
        <p:nvPicPr>
          <p:cNvPr id="1026" name="Picture 2" descr="The History Of The Calculator: When was the Calculator First Invented?">
            <a:extLst>
              <a:ext uri="{FF2B5EF4-FFF2-40B4-BE49-F238E27FC236}">
                <a16:creationId xmlns:a16="http://schemas.microsoft.com/office/drawing/2014/main" id="{C88B8BAA-E5C7-E1FE-FCE6-F67C836765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540" y="803208"/>
            <a:ext cx="2339917" cy="1768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Adding machine - Wikipedia">
            <a:extLst>
              <a:ext uri="{FF2B5EF4-FFF2-40B4-BE49-F238E27FC236}">
                <a16:creationId xmlns:a16="http://schemas.microsoft.com/office/drawing/2014/main" id="{C5B4FD22-864E-DBD2-59F4-44022164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419" y="699109"/>
            <a:ext cx="2164042" cy="1976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5847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2465;p57">
            <a:extLst>
              <a:ext uri="{FF2B5EF4-FFF2-40B4-BE49-F238E27FC236}">
                <a16:creationId xmlns:a16="http://schemas.microsoft.com/office/drawing/2014/main" id="{BF7E0856-FB54-6982-80D7-994E143C65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64101" y="73590"/>
            <a:ext cx="2615798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PROTEUS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BF1CC1-D7FD-75B2-D845-EF27BB7629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2260" y="1240789"/>
            <a:ext cx="4819690" cy="2661921"/>
          </a:xfrm>
          <a:prstGeom prst="rect">
            <a:avLst/>
          </a:prstGeom>
        </p:spPr>
      </p:pic>
      <p:sp>
        <p:nvSpPr>
          <p:cNvPr id="7" name="Google Shape;23416;p104">
            <a:extLst>
              <a:ext uri="{FF2B5EF4-FFF2-40B4-BE49-F238E27FC236}">
                <a16:creationId xmlns:a16="http://schemas.microsoft.com/office/drawing/2014/main" id="{3B6567DE-7254-48CB-3EB8-CA60211AEFF9}"/>
              </a:ext>
            </a:extLst>
          </p:cNvPr>
          <p:cNvSpPr txBox="1"/>
          <p:nvPr/>
        </p:nvSpPr>
        <p:spPr>
          <a:xfrm>
            <a:off x="5230907" y="811045"/>
            <a:ext cx="3781856" cy="4258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The first schematic-based micro-controller simulation tool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The Proteus PCB Design and Layout tools have effectively met the needs of both business and education</a:t>
            </a:r>
          </a:p>
          <a:p>
            <a:endParaRPr lang="en-US" dirty="0">
              <a:solidFill>
                <a:schemeClr val="accent2"/>
              </a:solidFill>
              <a:latin typeface="Poppins Light"/>
              <a:cs typeface="Poppins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The whole learning process takes place in software with the schematic capture module serving as the ’virtual hardware’ and the VSM Studio IDE module enabling firmware development and compilation</a:t>
            </a:r>
          </a:p>
          <a:p>
            <a:endParaRPr lang="en-US" dirty="0">
              <a:solidFill>
                <a:schemeClr val="accent2"/>
              </a:solidFill>
              <a:latin typeface="Poppins Light"/>
              <a:cs typeface="Poppins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Running third party libraries and code examples that helps experiment with on-board peripherals such as USB</a:t>
            </a:r>
            <a:endParaRPr dirty="0">
              <a:solidFill>
                <a:schemeClr val="accent2"/>
              </a:solidFill>
              <a:latin typeface="Poppins Light"/>
              <a:cs typeface="Poppins Light"/>
              <a:sym typeface="Poppins Light"/>
            </a:endParaRPr>
          </a:p>
        </p:txBody>
      </p:sp>
    </p:spTree>
    <p:extLst>
      <p:ext uri="{BB962C8B-B14F-4D97-AF65-F5344CB8AC3E}">
        <p14:creationId xmlns:p14="http://schemas.microsoft.com/office/powerpoint/2010/main" val="512122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2465;p57">
            <a:extLst>
              <a:ext uri="{FF2B5EF4-FFF2-40B4-BE49-F238E27FC236}">
                <a16:creationId xmlns:a16="http://schemas.microsoft.com/office/drawing/2014/main" id="{BF7E0856-FB54-6982-80D7-994E143C65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73989" y="70447"/>
            <a:ext cx="2996022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Microcontroller/STM32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DC6EFEE-C460-0658-B03F-7E2AEF5FE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19720" y="1082020"/>
            <a:ext cx="3810000" cy="2979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3416;p104">
            <a:extLst>
              <a:ext uri="{FF2B5EF4-FFF2-40B4-BE49-F238E27FC236}">
                <a16:creationId xmlns:a16="http://schemas.microsoft.com/office/drawing/2014/main" id="{E47795AB-EAEE-DDAA-241A-FAF951520CBC}"/>
              </a:ext>
            </a:extLst>
          </p:cNvPr>
          <p:cNvSpPr txBox="1"/>
          <p:nvPr/>
        </p:nvSpPr>
        <p:spPr>
          <a:xfrm>
            <a:off x="4393240" y="602806"/>
            <a:ext cx="4431040" cy="4540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ts val="14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ARM 32-bit Cortex™-M3 CPU (72MHz maximum frequency)</a:t>
            </a:r>
          </a:p>
          <a:p>
            <a:pPr lvl="0" algn="l" rtl="0">
              <a:lnSpc>
                <a:spcPts val="14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Memories: </a:t>
            </a:r>
          </a:p>
          <a:p>
            <a:pPr marL="285750" lvl="0" indent="-285750" algn="l" rtl="0">
              <a:lnSpc>
                <a:spcPts val="14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16 or 32 Kbytes of Flash memory</a:t>
            </a:r>
          </a:p>
          <a:p>
            <a:pPr marL="285750" indent="-285750">
              <a:lnSpc>
                <a:spcPts val="1400"/>
              </a:lnSpc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6 or 10 Kbytes of SRAM</a:t>
            </a:r>
          </a:p>
          <a:p>
            <a:pPr>
              <a:lnSpc>
                <a:spcPts val="1400"/>
              </a:lnSpc>
              <a:spcAft>
                <a:spcPts val="1600"/>
              </a:spcAft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6 timers</a:t>
            </a:r>
          </a:p>
          <a:p>
            <a:pPr lvl="0" algn="l" rtl="0">
              <a:lnSpc>
                <a:spcPts val="1400"/>
              </a:lnSpc>
              <a:spcBef>
                <a:spcPts val="0"/>
              </a:spcBef>
              <a:spcAft>
                <a:spcPts val="1600"/>
              </a:spcAft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6 communication interfaces:</a:t>
            </a:r>
          </a:p>
          <a:p>
            <a:pPr marL="285750" lvl="0" indent="-285750" algn="l" rtl="0">
              <a:lnSpc>
                <a:spcPts val="14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I</a:t>
            </a:r>
            <a:r>
              <a:rPr lang="en-US" baseline="30000" dirty="0">
                <a:solidFill>
                  <a:schemeClr val="accent2"/>
                </a:solidFill>
                <a:latin typeface="Poppins Light"/>
                <a:cs typeface="Poppins Light"/>
              </a:rPr>
              <a:t>2</a:t>
            </a: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C</a:t>
            </a:r>
          </a:p>
          <a:p>
            <a:pPr marL="285750" lvl="0" indent="-285750" algn="l" rtl="0">
              <a:lnSpc>
                <a:spcPts val="14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USART</a:t>
            </a:r>
          </a:p>
          <a:p>
            <a:pPr marL="285750" lvl="0" indent="-285750" algn="l" rtl="0">
              <a:lnSpc>
                <a:spcPts val="14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SPI</a:t>
            </a:r>
          </a:p>
          <a:p>
            <a:pPr marL="285750" lvl="0" indent="-285750" algn="l" rtl="0">
              <a:lnSpc>
                <a:spcPts val="14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CAN</a:t>
            </a:r>
          </a:p>
          <a:p>
            <a:pPr marL="285750" lvl="0" indent="-285750" algn="l" rtl="0">
              <a:lnSpc>
                <a:spcPts val="1400"/>
              </a:lnSpc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  <a:latin typeface="Poppins Light"/>
                <a:cs typeface="Poppins Light"/>
              </a:rPr>
              <a:t>USB</a:t>
            </a:r>
          </a:p>
          <a:p>
            <a:endParaRPr lang="en-US" dirty="0">
              <a:solidFill>
                <a:schemeClr val="accent2"/>
              </a:solidFill>
              <a:latin typeface="Poppins Light"/>
              <a:cs typeface="Poppi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34456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1BFEE-8D7E-48F4-1723-39467BD33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700" y="75055"/>
            <a:ext cx="5742600" cy="478200"/>
          </a:xfrm>
        </p:spPr>
        <p:txBody>
          <a:bodyPr/>
          <a:lstStyle/>
          <a:p>
            <a:r>
              <a:rPr lang="en-US" dirty="0"/>
              <a:t>Schematic of Calculator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890BDB-17CB-DE1B-5C58-5A4B6A919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776" y="853101"/>
            <a:ext cx="7246448" cy="368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61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7" name="Google Shape;13297;p63"/>
          <p:cNvSpPr txBox="1">
            <a:spLocks noGrp="1"/>
          </p:cNvSpPr>
          <p:nvPr>
            <p:ph type="title"/>
          </p:nvPr>
        </p:nvSpPr>
        <p:spPr>
          <a:xfrm>
            <a:off x="4794900" y="2184968"/>
            <a:ext cx="3626700" cy="26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3298" name="Google Shape;13298;p63"/>
          <p:cNvSpPr txBox="1">
            <a:spLocks noGrp="1"/>
          </p:cNvSpPr>
          <p:nvPr>
            <p:ph type="subTitle" idx="1"/>
          </p:nvPr>
        </p:nvSpPr>
        <p:spPr>
          <a:xfrm>
            <a:off x="722375" y="3653481"/>
            <a:ext cx="5609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SOME RULES </a:t>
            </a:r>
            <a:endParaRPr dirty="0"/>
          </a:p>
        </p:txBody>
      </p:sp>
      <p:sp>
        <p:nvSpPr>
          <p:cNvPr id="13300" name="Google Shape;13300;p63"/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9940798"/>
      </p:ext>
    </p:extLst>
  </p:cSld>
  <p:clrMapOvr>
    <a:masterClrMapping/>
  </p:clrMapOvr>
</p:sld>
</file>

<file path=ppt/theme/theme1.xml><?xml version="1.0" encoding="utf-8"?>
<a:theme xmlns:a="http://schemas.openxmlformats.org/drawingml/2006/main" name="Construction Project Proposal X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5AC77"/>
      </a:accent1>
      <a:accent2>
        <a:srgbClr val="3F4D53"/>
      </a:accent2>
      <a:accent3>
        <a:srgbClr val="FFFFFF"/>
      </a:accent3>
      <a:accent4>
        <a:srgbClr val="F3F3F3"/>
      </a:accent4>
      <a:accent5>
        <a:srgbClr val="D69D68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</TotalTime>
  <Words>415</Words>
  <Application>Microsoft Office PowerPoint</Application>
  <PresentationFormat>On-screen Show (16:9)</PresentationFormat>
  <Paragraphs>92</Paragraphs>
  <Slides>30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Poppins</vt:lpstr>
      <vt:lpstr>Arial</vt:lpstr>
      <vt:lpstr>Times New Roman</vt:lpstr>
      <vt:lpstr>Poppins SemiBold</vt:lpstr>
      <vt:lpstr>Consolas</vt:lpstr>
      <vt:lpstr>Poppins ExtraBold</vt:lpstr>
      <vt:lpstr>Livvic</vt:lpstr>
      <vt:lpstr>Poppins Light</vt:lpstr>
      <vt:lpstr>Construction Project Proposal XL</vt:lpstr>
      <vt:lpstr>CALCULATOR PROJECT</vt:lpstr>
      <vt:lpstr>Our Team</vt:lpstr>
      <vt:lpstr>01.</vt:lpstr>
      <vt:lpstr>01</vt:lpstr>
      <vt:lpstr>Calculator Overview</vt:lpstr>
      <vt:lpstr>PROTEUS</vt:lpstr>
      <vt:lpstr>Microcontroller/STM32</vt:lpstr>
      <vt:lpstr>Schematic of Calculator</vt:lpstr>
      <vt:lpstr>02</vt:lpstr>
      <vt:lpstr>Some rules for our Calculator</vt:lpstr>
      <vt:lpstr>03</vt:lpstr>
      <vt:lpstr>Part 1</vt:lpstr>
      <vt:lpstr>INPUT OF CALCULATOR</vt:lpstr>
      <vt:lpstr>Keypad 4x4</vt:lpstr>
      <vt:lpstr>Schematic of 4x4 keypad</vt:lpstr>
      <vt:lpstr>Get a character from keypad</vt:lpstr>
      <vt:lpstr>OUTPUT OF CALCULATOR</vt:lpstr>
      <vt:lpstr>LCD 16x2</vt:lpstr>
      <vt:lpstr>Display on LCD</vt:lpstr>
      <vt:lpstr>LOGIC OF CALCULATOR</vt:lpstr>
      <vt:lpstr>LCD_add_To_String() function</vt:lpstr>
      <vt:lpstr>LCD_add_To_String() function</vt:lpstr>
      <vt:lpstr>LCD_add_To_String() function</vt:lpstr>
      <vt:lpstr>LogicCode() function</vt:lpstr>
      <vt:lpstr>LogicCode() function</vt:lpstr>
      <vt:lpstr>LogicCode() function</vt:lpstr>
      <vt:lpstr>LogicCode() function</vt:lpstr>
      <vt:lpstr>LogicCode() function</vt:lpstr>
      <vt:lpstr>THANKS FOR LISTENING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CALCULATOR</dc:title>
  <cp:lastModifiedBy>Huy Lê Gia</cp:lastModifiedBy>
  <cp:revision>12</cp:revision>
  <dcterms:modified xsi:type="dcterms:W3CDTF">2023-01-09T05:33:43Z</dcterms:modified>
</cp:coreProperties>
</file>